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33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40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07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025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8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2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71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7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9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1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Köy-Kent/Merkez </a:t>
            </a:r>
            <a:r>
              <a:rPr lang="tr-TR" sz="3600" b="1" dirty="0"/>
              <a:t>Köy/Tarım </a:t>
            </a:r>
            <a:r>
              <a:rPr lang="tr-TR" sz="3600" b="1" dirty="0" smtClean="0"/>
              <a:t>Kent</a:t>
            </a:r>
            <a:br>
              <a:rPr lang="tr-TR" sz="3600" b="1" dirty="0" smtClean="0"/>
            </a:br>
            <a:r>
              <a:rPr lang="tr-TR" sz="3600" b="1" dirty="0" smtClean="0"/>
              <a:t>(</a:t>
            </a:r>
            <a:r>
              <a:rPr lang="tr-TR" sz="3600" b="1" dirty="0"/>
              <a:t>III</a:t>
            </a:r>
            <a:r>
              <a:rPr lang="tr-TR" sz="3600" b="1" dirty="0" smtClean="0"/>
              <a:t>. 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Merkez </a:t>
            </a:r>
            <a:r>
              <a:rPr lang="tr-TR" sz="2000" dirty="0" smtClean="0"/>
              <a:t>Köy: </a:t>
            </a:r>
            <a:r>
              <a:rPr lang="tr-TR" sz="2000" dirty="0"/>
              <a:t>Belirli köy grupları </a:t>
            </a:r>
            <a:r>
              <a:rPr lang="tr-TR" sz="2000" dirty="0" smtClean="0"/>
              <a:t>arasından bir </a:t>
            </a:r>
            <a:r>
              <a:rPr lang="tr-TR" sz="2000" dirty="0"/>
              <a:t>köyün seçilerek merkez-köy biçiminde diğer köylerin de </a:t>
            </a:r>
            <a:r>
              <a:rPr lang="tr-TR" sz="2000" dirty="0" smtClean="0"/>
              <a:t>gelişmesini amaçlayan bir yaklaşımdır. Ancak, merkez-köy </a:t>
            </a:r>
            <a:r>
              <a:rPr lang="tr-TR" sz="2000" dirty="0"/>
              <a:t>yaklaşımı, yalnızca hizmet götürme </a:t>
            </a:r>
            <a:r>
              <a:rPr lang="tr-TR" sz="2000" dirty="0" smtClean="0"/>
              <a:t>işleviyle sınırlı </a:t>
            </a:r>
            <a:r>
              <a:rPr lang="tr-TR" sz="2000" dirty="0"/>
              <a:t>kalmıştır</a:t>
            </a:r>
            <a:r>
              <a:rPr lang="tr-TR" sz="2000" dirty="0" smtClean="0"/>
              <a:t>.</a:t>
            </a:r>
            <a:r>
              <a:rPr lang="tr-TR" sz="2000" dirty="0"/>
              <a:t> Üçüncü Beş Yıllık Planında tek tek köylere götürülmesi zorunlu </a:t>
            </a:r>
            <a:r>
              <a:rPr lang="tr-TR" sz="2000" dirty="0" smtClean="0"/>
              <a:t>olmayan işlerin </a:t>
            </a:r>
            <a:r>
              <a:rPr lang="tr-TR" sz="2000" dirty="0"/>
              <a:t>konumu elverişli olan yerleşmelerde yoğunlaştırılmasını </a:t>
            </a:r>
            <a:r>
              <a:rPr lang="tr-TR" sz="2000" dirty="0" smtClean="0"/>
              <a:t>amaçlayan “</a:t>
            </a:r>
            <a:r>
              <a:rPr lang="tr-TR" sz="2000" dirty="0"/>
              <a:t>merkez köy” yaklaşımı öngörülmüştür</a:t>
            </a:r>
            <a:r>
              <a:rPr lang="tr-TR" sz="2000" dirty="0" smtClean="0"/>
              <a:t>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44996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000" dirty="0">
                <a:solidFill>
                  <a:prstClr val="black"/>
                </a:solidFill>
              </a:rPr>
              <a:t>Köy Kent: Kırsal gelişme projeleri ya da yaklaşımları arasında en fazla öne çıkan örnek, CHP’nin ortaya koyduğu köy-kent yaklaşımıdır. Bu yaklaşımda, hizmet verimliliği yanında, üretim pazarlama, yerleşme, örgütlenme amaçlarını da yer almaktadır.</a:t>
            </a:r>
          </a:p>
          <a:p>
            <a:pPr lvl="0"/>
            <a:r>
              <a:rPr lang="tr-TR" sz="2000" dirty="0">
                <a:solidFill>
                  <a:prstClr val="black"/>
                </a:solidFill>
              </a:rPr>
              <a:t>Tarım Kent: Tarım-kent yaklaşımları, merkez-köyün yönetimsel amaçlarına ek olarak ekonomik önlemleri, yerel örgütlenmeleri de öngören yaklaşımlardır. MHP’nin ortaya koyduğu, sadece söylem olarak kalan kırsal gelişme projesi örneğidir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26761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144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Ankara Üniversitesi Siyasal Bilgiler Fakültesi 4 Siyaset Bilimi ve Kamu Yönetimi Bölümü  Kooperatifçilik ve Kırsal Gelişme Politikası Dersi  </vt:lpstr>
      <vt:lpstr>Köy-Kent/Merkez Köy/Tarım Kent (III. Hafta)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2</cp:revision>
  <dcterms:created xsi:type="dcterms:W3CDTF">2019-12-01T13:01:28Z</dcterms:created>
  <dcterms:modified xsi:type="dcterms:W3CDTF">2019-12-01T13:03:16Z</dcterms:modified>
</cp:coreProperties>
</file>