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9" r:id="rId3"/>
    <p:sldId id="257" r:id="rId4"/>
    <p:sldId id="301" r:id="rId5"/>
    <p:sldId id="258" r:id="rId6"/>
    <p:sldId id="259" r:id="rId7"/>
    <p:sldId id="260" r:id="rId8"/>
    <p:sldId id="261" r:id="rId9"/>
    <p:sldId id="262" r:id="rId10"/>
    <p:sldId id="265" r:id="rId11"/>
    <p:sldId id="263" r:id="rId12"/>
    <p:sldId id="264" r:id="rId13"/>
    <p:sldId id="266" r:id="rId14"/>
    <p:sldId id="267" r:id="rId15"/>
    <p:sldId id="272" r:id="rId16"/>
    <p:sldId id="273" r:id="rId17"/>
    <p:sldId id="275" r:id="rId18"/>
    <p:sldId id="274" r:id="rId19"/>
    <p:sldId id="283" r:id="rId20"/>
    <p:sldId id="281" r:id="rId21"/>
    <p:sldId id="280" r:id="rId22"/>
    <p:sldId id="286" r:id="rId23"/>
    <p:sldId id="289" r:id="rId24"/>
    <p:sldId id="277" r:id="rId25"/>
    <p:sldId id="278" r:id="rId26"/>
    <p:sldId id="279" r:id="rId27"/>
    <p:sldId id="300" r:id="rId28"/>
    <p:sldId id="298" r:id="rId29"/>
    <p:sldId id="299" r:id="rId3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9CFF"/>
    <a:srgbClr val="FF00FF"/>
    <a:srgbClr val="FFFF31"/>
    <a:srgbClr val="9CFF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7:30.837"/>
    </inkml:context>
    <inkml:brush xml:id="br0">
      <inkml:brushProperty name="width" value="0.2" units="cm"/>
      <inkml:brushProperty name="height" value="1.2" units="cm"/>
      <inkml:brushProperty name="color" value="#E71224"/>
      <inkml:brushProperty name="inkEffects" value="pencil"/>
    </inkml:brush>
  </inkml:definitions>
  <inkml:trace contextRef="#ctx0" brushRef="#br0">3 496 116,'-1'0'996,"0"1"232,0-1 220,2 0 313,3-2 343,2 0 164,2-1 32,1 0-128,0-1-224,-1 1-319,-1 0-381,-1-1-252,-1 1-172,-1 0-112,0 1-104,2-1-60,1 0-68,5 1-80,6-1-76,7 0-68,9 0-48,11 1-72,12-1-40,12 0-28,12-1-16,12 1-16,11-2 0,10 1-16,10 0-16,8 0 0,4 0 8,3 1-32,0-1-12,-2 1 0,-4 1 8,-6-1-4,-8 2-8,-8 0 36,-10 2 16,-10 0-4,-11 1-8,-12 0 8,-10 1 0,-10 1-12,-10 0 0,-7 0 0,-7-1-4,-5-1-16,-5-1-28,-4-1-24,-3 0-60,-4-2-76,-2-2-68,-6-4-36,-5-2-20,-4-4 4,-7-4 48,-5-3 56,-7-3 64,-4-2 76,-7 0 68,-2-1 40,-3 1 28,0 1 36,0 1 44,2 2 8,4 1 16,4 1 8,6 2 20,6 1-4,6 2-16,5 1-40,6 2-20,6 2-36,5 2-32,7 2-20,6 3-48,6 3-16,7 6-16,6 4 12,5 5-8,6 4 20,5 5 36,3 4 20,2 3 16,0 2 28,2 3 20,-3 0 4,-3 1 16,-6 0 12,-5-2-4,-9 1-16,-7-1-4,-10-1-12,-9 0-12,-9-1-20,-10-1-12,-9 0-24,-7-2-100,-8-2-144,-6-2-212,-5-2-240,-2-3-432,-3-3-736,0-2-1036,2-1-545,3-1-155,3-2 36,6-2 339,6-1 709,9-3 1396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7:59.291"/>
    </inkml:context>
    <inkml:brush xml:id="br0">
      <inkml:brushProperty name="width" value="0.2" units="cm"/>
      <inkml:brushProperty name="height" value="1.2" units="cm"/>
      <inkml:brushProperty name="color" value="#E71224"/>
      <inkml:brushProperty name="inkEffects" value="pencil"/>
    </inkml:brush>
  </inkml:definitions>
  <inkml:trace contextRef="#ctx0" brushRef="#br0">174 196 96,'-3'1'1872,"-5"1"528,-3 3 481,-5 5 283,-2 8-412,-1 8-440,-1 11-371,3 12-369,3 11-360,5 11-232,5 9-192,6 6-168,5 5-164,6 0-144,5-3-116,5-5-88,4-8-56,5-10-40,4-13-40,3-14-88,1-15-92,1-16-100,-1-16-92,-1-17-64,-4-14-68,-4-15-20,-6-13-12,-6-11 12,-6-10 40,-8-8 56,-5-6 68,-7-1 104,-5 1 112,-5 5 92,-4 8 80,-5 10 52,-3 12 36,-4 13 36,-4 12 28,-2 13 28,-4 14 12,0 15-4,-1 16-12,2 15-36,2 16-36,7 15-32,6 13-44,9 10-88,10 7-192,11 5-372,11 0-480,11-4-653,11-6-751,8-9-440,6-12-88,5-13 223,2-15 413,2-16 600,-10-12 1496</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0:36.153"/>
    </inkml:context>
    <inkml:brush xml:id="br0">
      <inkml:brushProperty name="width" value="0.2" units="cm"/>
      <inkml:brushProperty name="height" value="1.2" units="cm"/>
      <inkml:brushProperty name="color" value="#004F8B"/>
      <inkml:brushProperty name="inkEffects" value="pencil"/>
    </inkml:brush>
  </inkml:definitions>
  <inkml:trace contextRef="#ctx0" brushRef="#br0">600 173 240,'-25'10'824,"-29"11"-84,-22 11-216,-12 6-328,-3 3-172,6-2-20,14-3 112,15-5 236,20-7 252,18-6 292,19-6 305,16-6 303,18-5 284,16-6 160,18-4 4,20-5-128,23-4-188,26-4-279,26-4-341,28-4-252,25-2-192,21-2-132,13-1-156,4-1-108,-5 1-80,-13 1-52,-18 3-28,-22 4-16,-23 3-52,-22 4-108,-24 4-160,-21 3-348,-21 3-648,-21 4-1097,-22 2-623,-21 3-252,-21 3-24,-17 1 247,-14 3 597,-3-1 1428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0:36.916"/>
    </inkml:context>
    <inkml:brush xml:id="br0">
      <inkml:brushProperty name="width" value="0.2" units="cm"/>
      <inkml:brushProperty name="height" value="1.2" units="cm"/>
      <inkml:brushProperty name="color" value="#004F8B"/>
      <inkml:brushProperty name="inkEffects" value="pencil"/>
    </inkml:brush>
  </inkml:definitions>
  <inkml:trace contextRef="#ctx0" brushRef="#br0">476 298 1528,'-1'0'2132,"-1"-1"509,-3 1 207,-3 1-72,-1 2-244,-3 1-315,-1 4-365,0 4-380,-1 6-300,0 6-220,-1 7-180,0 7-136,3 9-124,0 6-100,4 8-92,5 3-88,4 3-108,7 0-112,7-3-76,8-6-80,9-8-72,6-11-44,7-12-28,5-14 12,2-14 20,0-14 44,-2-14 56,-5-14 40,-7-14 48,-8-14 24,-10-14 20,-9-10 32,-10-8 48,-10-1 64,-9 2 56,-8 8 36,-9 12 24,-7 14-72,-8 17-192,-7 19-336,-7 18-520,-6 21-968,-5 19-1196,-3 20-589,3 19-187,3 15 92,8 11 391,9 8 893,15-12 1616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0:38.120"/>
    </inkml:context>
    <inkml:brush xml:id="br0">
      <inkml:brushProperty name="width" value="0.2" units="cm"/>
      <inkml:brushProperty name="height" value="1.2" units="cm"/>
      <inkml:brushProperty name="color" value="#004F8B"/>
      <inkml:brushProperty name="inkEffects" value="pencil"/>
    </inkml:brush>
  </inkml:definitions>
  <inkml:trace contextRef="#ctx0" brushRef="#br0">675 312 2152,'-3'-1'2796,"-1"-3"333,-1-4 179,-1-4-388,-2-6-755,1-6-773,-2-5-440,-2-4-184,-3-3-20,-3 1 44,-5 1 44,-7 4-16,-6 6-48,-8 8-100,-9 9-124,-6 11-152,-4 13-128,-2 15-88,2 15-56,6 15-40,9 13-32,11 11-8,16 6-24,16 2-72,18 0-88,18-4-136,17-7-176,15-9-224,12-12-244,8-10-284,5-14-452,1-11-688,0-11-777,-2-9-291,-1-8-8,-1-7 187,-1-5 477,-2-6 772,-14 1 1692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0:38.375"/>
    </inkml:context>
    <inkml:brush xml:id="br0">
      <inkml:brushProperty name="width" value="0.2" units="cm"/>
      <inkml:brushProperty name="height" value="1.2" units="cm"/>
      <inkml:brushProperty name="color" value="#004F8B"/>
      <inkml:brushProperty name="inkEffects" value="pencil"/>
    </inkml:brush>
  </inkml:definitions>
  <inkml:trace contextRef="#ctx0" brushRef="#br0">164 1 2172,'3'4'3513,"3"6"471,2 10 248,0 9 69,-5 7-1413,-6 8-1204,-6 7-776,-8 4-436,-4 3-212,-2 2-108,-2 1-152,1-1-200,3-2-244,2-2-260,5-5-340,4-4-556,5-6-804,6-7-745,7-7-279,6-7-36,5-9 175,6-9 521,4-9 880,-2-3 1704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0:38.830"/>
    </inkml:context>
    <inkml:brush xml:id="br0">
      <inkml:brushProperty name="width" value="0.2" units="cm"/>
      <inkml:brushProperty name="height" value="1.2" units="cm"/>
      <inkml:brushProperty name="color" value="#004F8B"/>
      <inkml:brushProperty name="inkEffects" value="pencil"/>
    </inkml:brush>
  </inkml:definitions>
  <inkml:trace contextRef="#ctx0" brushRef="#br0">1 54 900,'2'-3'1520,"4"-3"476,2-4 385,0 0 227,0-1 168,-1 3 72,-2 3-67,-1 4-297,-1 6-456,-1 5-388,0 8-356,0 9-304,1 10-252,1 11-183,2 12-133,-1 12-124,1 10-140,-1 10-156,0 8-192,0 4-212,-1 2-217,0-2-207,2-4-176,1-7-140,2-7-156,4-12-336,1-11-540,2-13-781,3-13-379,2-13-104,1-13 120,1-13 423,0-11 689,-3-4 1460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0:39.138"/>
    </inkml:context>
    <inkml:brush xml:id="br0">
      <inkml:brushProperty name="width" value="0.2" units="cm"/>
      <inkml:brushProperty name="height" value="1.2" units="cm"/>
      <inkml:brushProperty name="color" value="#004F8B"/>
      <inkml:brushProperty name="inkEffects" value="pencil"/>
    </inkml:brush>
  </inkml:definitions>
  <inkml:trace contextRef="#ctx0" brushRef="#br0">3 362 28,'1'-15'2348,"1"-17"492,-1-14 273,-1-8 143,-1-1-388,0 3-819,-1 6-669,1 12-308,-1 12-108,4 16-4,2 18-40,4 19-96,3 17-164,2 18-168,1 15-172,0 14-192,-1 10-204,-2 7-232,-1 3-228,-3-1-208,-1-4-200,-1-6-256,1-10-380,-2-12-612,1-12-669,0-13-271,0-15-40,1-12 175,-1-13 437,-2-11 744,-1-8 1712</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0:39.341"/>
    </inkml:context>
    <inkml:brush xml:id="br0">
      <inkml:brushProperty name="width" value="0.2" units="cm"/>
      <inkml:brushProperty name="height" value="1.2" units="cm"/>
      <inkml:brushProperty name="color" value="#004F8B"/>
      <inkml:brushProperty name="inkEffects" value="pencil"/>
    </inkml:brush>
  </inkml:definitions>
  <inkml:trace contextRef="#ctx0" brushRef="#br0">96 237 516,'-7'-1'2568,"-8"-1"489,-5-2 259,-1 0 144,2-1-648,8-3-971,9-1-793,11-3-496,14-3-312,11-3-312,13-2-484,8-2-700,9-2-965,7 1-663,6 2-280,6 3-20,6 4 315,4 4 609,-13 3 1316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0:39.530"/>
    </inkml:context>
    <inkml:brush xml:id="br0">
      <inkml:brushProperty name="width" value="0.2" units="cm"/>
      <inkml:brushProperty name="height" value="1.2" units="cm"/>
      <inkml:brushProperty name="color" value="#004F8B"/>
      <inkml:brushProperty name="inkEffects" value="pencil"/>
    </inkml:brush>
  </inkml:definitions>
  <inkml:trace contextRef="#ctx0" brushRef="#br0">41 1 1472,'4'6'2944,"4"11"397,1 13 199,-1 11 88,-3 12-1071,-4 9-1057,-5 6-704,-3 4-444,-3 1-324,-1-1-292,-1-3-412,0-7-584,3-8-805,2-8-735,3-9-300,5-9-32,3-7 243,4-6 469,0-7 868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0:40.086"/>
    </inkml:context>
    <inkml:brush xml:id="br0">
      <inkml:brushProperty name="width" value="0.2" units="cm"/>
      <inkml:brushProperty name="height" value="1.2" units="cm"/>
      <inkml:brushProperty name="color" value="#004F8B"/>
      <inkml:brushProperty name="inkEffects" value="pencil"/>
    </inkml:brush>
  </inkml:definitions>
  <inkml:trace contextRef="#ctx0" brushRef="#br0">0 275 2088,'1'1'2732,"1"3"429,5 0 319,5 0-344,9-3-531,11-3-617,11-5-532,11-4-376,12-4-284,11-4-256,11-4-216,8 0-164,7-2-148,5 1-124,2 0-164,-1 3-196,-4 2-312,-7 3-584,-12 1-888,-14 2-841,-17 2-355,-20 1-56,-23 3 179,-23 4 525,-24 3 904,-6 2 1700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0:40.310"/>
    </inkml:context>
    <inkml:brush xml:id="br0">
      <inkml:brushProperty name="width" value="0.2" units="cm"/>
      <inkml:brushProperty name="height" value="1.2" units="cm"/>
      <inkml:brushProperty name="color" value="#004F8B"/>
      <inkml:brushProperty name="inkEffects" value="pencil"/>
    </inkml:brush>
  </inkml:definitions>
  <inkml:trace contextRef="#ctx0" brushRef="#br0">112 145 1980,'-11'10'2604,"-11"9"261,-6 9 119,1 1-376,8-3-884,14-7-688,18-10-395,20-10-185,19-9-72,19-8-32,16-5-40,12-3-104,7-1-248,4 0-484,-2 1-749,-4 2-1007,-5 2-540,-10 2-240,-10 2 15,-10 2 337,-12 1 664,-15 4 1684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7:59.637"/>
    </inkml:context>
    <inkml:brush xml:id="br0">
      <inkml:brushProperty name="width" value="0.2" units="cm"/>
      <inkml:brushProperty name="height" value="1.2" units="cm"/>
      <inkml:brushProperty name="color" value="#E71224"/>
      <inkml:brushProperty name="inkEffects" value="pencil"/>
    </inkml:brush>
  </inkml:definitions>
  <inkml:trace contextRef="#ctx0" brushRef="#br0">1 151 1272,'2'-2'2076,"2"1"429,2 2 399,1 5-164,-1 9-484,0 9-388,0 11-347,0 10-369,1 8-352,2 8-240,1 3-148,1 1-100,0-2-24,0-6 12,0-10-12,-2-11-24,-2-13-20,-2-15-32,-3-15-56,-2-14-68,-2-11-32,-2-9-40,-1-7-16,1-4-20,0-3-16,3-2-24,3 2-48,5 1-64,6 3-68,6 2-92,6 4-156,4 3-348,5 6-556,2 4-808,2 6-709,3 5-311,1 6-52,2 7 259,1 4 545,-6 4 944</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1:29.606"/>
    </inkml:context>
    <inkml:brush xml:id="br0">
      <inkml:brushProperty name="width" value="0.2" units="cm"/>
      <inkml:brushProperty name="height" value="1.2" units="cm"/>
      <inkml:brushProperty name="color" value="#004F8B"/>
      <inkml:brushProperty name="inkEffects" value="pencil"/>
    </inkml:brush>
  </inkml:definitions>
  <inkml:trace contextRef="#ctx0" brushRef="#br0">0 0 676,'0'0'1736,"0"0"424,0 1 517,0 0 47,0 3-208,0 4-192,2 7-159,2 7-197,2 10-300,5 13-212,5 13-152,4 15-136,5 15-148,4 13-180,4 11-204,3 8-191,0 5-165,0 3-196,-3-2-212,-5-4-256,-5-6-309,-6-8-311,-5-10-340,-7-10-460,-7-13-580,-7-13-780,-8-16-381,-5-14-47,-6-17 156,-4-16 415,-3-15 673,4-6 1348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1:30.205"/>
    </inkml:context>
    <inkml:brush xml:id="br0">
      <inkml:brushProperty name="width" value="0.2" units="cm"/>
      <inkml:brushProperty name="height" value="1.2" units="cm"/>
      <inkml:brushProperty name="color" value="#004F8B"/>
      <inkml:brushProperty name="inkEffects" value="pencil"/>
    </inkml:brush>
  </inkml:definitions>
  <inkml:trace contextRef="#ctx0" brushRef="#br0">3 389 820,'0'-11'1820,"-1"-15"396,0-11 405,2-9-93,1-3-260,5 0-316,4 3-284,7 5-299,9 7-301,9 9-252,12 8-152,12 10-92,12 9-52,11 9-48,8 8-64,5 9-52,3 8-84,-1 7-56,-5 7-40,-9 4-24,-13 6-16,-15 4 4,-19 3-4,-18 3-4,-19 0-16,-16 0-20,-15-2-20,-11-5-32,-9-6-28,-3-6-48,0-8-36,2-7-28,5-6-36,7-6-36,9-6-20,10-6 0,13-3 24,13-4 4,15-2 24,16-1 40,13 1 32,11 3 32,10 3 0,3 5 20,0 5 20,-5 5 0,-7 4 32,-11 4 4,-12 4 16,-16 2 8,-15 3-4,-14 0-12,-13-1-52,-11-2-92,-11-3-100,-9-4-120,-7-6-144,-4-6-180,-3-6-248,0-7-340,1-7-444,4-5-637,7-5-567,8-5-168,8-4 72,12-3 311,10-6 493,8 3 1012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1:30.606"/>
    </inkml:context>
    <inkml:brush xml:id="br0">
      <inkml:brushProperty name="width" value="0.2" units="cm"/>
      <inkml:brushProperty name="height" value="1.2" units="cm"/>
      <inkml:brushProperty name="color" value="#004F8B"/>
      <inkml:brushProperty name="inkEffects" value="pencil"/>
    </inkml:brush>
  </inkml:definitions>
  <inkml:trace contextRef="#ctx0" brushRef="#br0">1 140 1560,'10'-5'2824,"11"-3"409,7 0 323,3 5 212,-1 10-827,-6 11-757,-4 15-452,-5 12-292,-5 13-268,-2 9-264,0 5-280,2 3-320,3-2-328,1-3-352,2-7-352,0-9-420,-1-10-564,-3-11-556,-4-13-552,-4-13-417,-7-14-211,-6-13 120,-5-15 415,-5-13 637,-2-12 980,-2-9 1140,2-6 1124,4-2 1004,3 4 709,5 4 399,2 8-28,2 7-344,3 9-567,3 7-717,1 6-628,1 7-552,1 4-572,3 5-796,2 3-1121,4 4-695,4 4-300,5 3-40,5 2 219,5 2 625,-3 1 1368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1:31.021"/>
    </inkml:context>
    <inkml:brush xml:id="br0">
      <inkml:brushProperty name="width" value="0.2" units="cm"/>
      <inkml:brushProperty name="height" value="1.2" units="cm"/>
      <inkml:brushProperty name="color" value="#004F8B"/>
      <inkml:brushProperty name="inkEffects" value="pencil"/>
    </inkml:brush>
  </inkml:definitions>
  <inkml:trace contextRef="#ctx0" brushRef="#br0">0 1 808,'7'6'2564,"8"11"545,5 10 371,5 9 292,1 8-579,1 5-725,-3 4-696,0 2-432,-2 1-320,-1-2-256,0-2-252,1-4-232,1-4-216,2-7-192,0-7-184,3-8-184,0-10-188,1-9-144,2-13-76,-1-12 20,-1-13 88,0-12 140,-2-10 224,-2-6 260,-4-4 236,-3 2 212,-3 4 164,-4 9 152,-5 8 76,-4 13 24,-5 13 16,-6 16 36,-4 16 8,-4 16-36,-2 18-68,-2 16-84,0 16-116,0 11-140,2 8-200,5 6-228,5 0-232,5-2-244,6-6-248,5-9-352,3-12-520,2-14-696,2-16-793,1-16-359,2-15-44,0-17 192,2-14 523,1-13 773,-2-2 1580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1:31.416"/>
    </inkml:context>
    <inkml:brush xml:id="br0">
      <inkml:brushProperty name="width" value="0.2" units="cm"/>
      <inkml:brushProperty name="height" value="1.2" units="cm"/>
      <inkml:brushProperty name="color" value="#004F8B"/>
      <inkml:brushProperty name="inkEffects" value="pencil"/>
    </inkml:brush>
  </inkml:definitions>
  <inkml:trace contextRef="#ctx0" brushRef="#br0">24 486 1388,'1'-6'2640,"-1"-7"441,0-2 303,-3 0-12,-2 4-655,-1 9-665,0 10-584,2 10-364,4 10-268,7 6-220,8 5-228,8 1-224,7 0-192,7-5-144,5-6-140,3-8-112,0-12-44,-2-11 16,-3-11 44,-5-14 80,-8-11 92,-9-13 88,-10-11 64,-10-10 48,-9-7 60,-9-2 36,-6 3 56,-6 6 44,-4 11 72,-2 14 48,0 17 12,0 19 8,4 18-28,5 20-60,5 17-144,9 13-200,8 10-220,8 6-324,9 0-496,7-4-704,6-8-925,7-9-415,4-12-104,4-13 127,4-13 401,4-11 676,-6-8 1632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1:31.677"/>
    </inkml:context>
    <inkml:brush xml:id="br0">
      <inkml:brushProperty name="width" value="0.2" units="cm"/>
      <inkml:brushProperty name="height" value="1.2" units="cm"/>
      <inkml:brushProperty name="color" value="#004F8B"/>
      <inkml:brushProperty name="inkEffects" value="pencil"/>
    </inkml:brush>
  </inkml:definitions>
  <inkml:trace contextRef="#ctx0" brushRef="#br0">1 228 1272,'4'-1'2852,"5"1"413,5 1 247,3 0 200,3 0-847,1 1-933,3-1-580,4 0-340,5-1-220,5-1-224,6-2-280,7-1-280,5-2-224,8-3-180,6-2-164,5-2-136,5-1-180,2-2-368,0-1-616,-2-2-869,-6 0-411,-8-1-124,-8-1 107,-12 0 385,-9 0 680,-11 3 1664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1:32.113"/>
    </inkml:context>
    <inkml:brush xml:id="br0">
      <inkml:brushProperty name="width" value="0.2" units="cm"/>
      <inkml:brushProperty name="height" value="1.2" units="cm"/>
      <inkml:brushProperty name="color" value="#004F8B"/>
      <inkml:brushProperty name="inkEffects" value="pencil"/>
    </inkml:brush>
  </inkml:definitions>
  <inkml:trace contextRef="#ctx0" brushRef="#br0">33 16 640,'-2'-2'2664,"-4"-3"449,-2 0 227,0 2 140,2 7-528,4 11-1031,2 15-489,5 18-224,2 19-60,2 20-24,0 18-96,0 14-172,-2 9-248,0 6-224,-2 0-188,0-3-208,0-7-224,1-9-224,0-13-232,1-12-240,-1-15-316,2-14-524,-1-15-708,2-13-721,1-14-263,1-13-20,1-13 207,1-11 537,0-13 844,-1 0 1696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1:34.182"/>
    </inkml:context>
    <inkml:brush xml:id="br0">
      <inkml:brushProperty name="width" value="0.2" units="cm"/>
      <inkml:brushProperty name="height" value="1.2" units="cm"/>
      <inkml:brushProperty name="color" value="#004F8B"/>
      <inkml:brushProperty name="inkEffects" value="pencil"/>
    </inkml:brush>
  </inkml:definitions>
  <inkml:trace contextRef="#ctx0" brushRef="#br0">536 94 1160,'2'-8'2772,"1"-8"349,1-5 195,1 0 188,-4 3-759,-4 9-893,-7 12-440,-7 15-184,-10 14-88,-10 16-116,-8 14-212,-7 12-236,-6 8-200,-2 7-160,1 1-124,4-1-116,7-3-92,10-5-88,10-8-72,15-8-64,15-8-48,18-9-20,19-8 32,17-7 20,17-7 28,13-6 20,8-6 12,7-6-24,2-4-76,-3-6-192,-5-5-368,-8-5-504,-9-4-497,-12-6-387,-11-5-108,-12-4 152,-12-4 572,-10-2 816,-7-2 948,-5 1 932,-4 2 764,-1 5 480,0 5 188,-1 7 0,2 11-163,1 13-333,2 13-392,1 15-320,0 13-296,-1 13-260,0 10-212,-1 6-172,1 3-180,-1 0-184,-1-3-180,1-8-188,-1-8-212,-1-12-176,0-14-160,-3-16-196,-3-17-192,-4-19-96,-3-17 7,-3-15 101,-3-12 196,-1-9 444,-1-4 672,2-2 644,2 3 448,1 5 256,3 6 105,3 8-101,5 6-324,4 8-360,5 7-248,5 8-168,7 7-84,6 8-44,5 9-16,5 11 48,4 10 60,4 13 88,2 13 88,2 12 100,0 13 52,-2 9 12,-5 9-20,-3 4-64,-5 3-68,-5-1-80,-4-4-64,-4-8-60,-5-8-36,-3-9-36,-3-12-8,-3-11-16,-2-12-8,-1-10-12,-3-10-20,-1-11-12,-3-9-20,-3-9-20,-3-10 4,-2-10-12,-1-8 4,-1-10 4,3-8 16,2-8 8,5-3 12,6-3 24,7 1 32,6 3 44,9 5 56,4 6 44,6 8-4,1 9 4,2 11-16,-1 11-16,-1 14-8,-3 15 4,-3 16 24,-4 15 4,-6 15 4,-3 11-28,-3 9-40,-2 5-64,-2 2-120,0-2-148,1-5-188,2-7-212,2-10-220,3-12-220,3-13-180,2-13-100,2-16 32,0-14 112,0-15 183,0-15 301,-2-11 500,-3-9 508,-2-3 424,-3-1 341,-1 5 247,-3 7 52,-1 9-160,-1 11-236,-1 12-260,0 12-244,0 14-200,1 13-128,2 12-96,4 12-92,4 9-64,5 5-60,6 4-48,3-3-44,4-4-8,4-8 12,0-10 24,1-14 40,-1-15 52,-2-17 44,-2-16 76,-2-15 116,-3-11 144,-1-7 136,-2-4 116,-3 3 76,-1 4 24,-2 8-60,-3 9-108,-2 9-124,-3 10-116,-2 10-72,-1 11-44,0 13-28,-1 14-4,2 13-16,0 16-4,2 14 20,0 15 4,0 13 28,0 11 4,-1 9 16,-2 7 12,-3 5 0,-3 1-12,-6-1-12,-5-5-44,-8-8-60,-6-10-76,-7-15-68,-7-16-72,-5-17-60,-6-18-44,-3-21-28,-2-20-16,0-21-12,3-21-16,6-21-8,9-19 20,12-18 44,16-11 64,16-8 84,16-1 120,16 5 168,11 11 140,10 12 120,4 16 84,1 16 60,-2 16-4,-4 15-20,-5 15-48,-4 14-64,-5 12-56,-3 9-52,-3 7-36,-1 6-60,-2 2-48,1 0-48,2-2-64,0-5-44,1-8-40,1-9-20,0-13 0,-3-13 16,-5-14 44,-6-14 52,-8-12 84,-11-7 88,-10-3 116,-12 2 132,-13 9 128,-11 11 84,-13 15 24,-10 17-20,-9 18-80,-4 17-104,0 14-116,5 11-100,8 8-112,11 2-128,14-1-136,16-6-164,15-8-152,16-11-128,13-13-40,10-16 32,9-16 92,4-13 160,3-13 244,-1-5 188,-2-1 172,-6 8 140,-8 12 108,-8 18 28,-9 19-64,-10 21-56,-6 18-112,-7 14-208,-6 9-216,-3 5-236,-3-1-236,-2-5-352,-2-9-564,-1-12-884,-1-12-717,-1-14-287,-4-15-32,-4-15 203,-7-16 529,-8-15 940,3-2 1716</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1:34.481"/>
    </inkml:context>
    <inkml:brush xml:id="br0">
      <inkml:brushProperty name="width" value="0.2" units="cm"/>
      <inkml:brushProperty name="height" value="1.2" units="cm"/>
      <inkml:brushProperty name="color" value="#004F8B"/>
      <inkml:brushProperty name="inkEffects" value="pencil"/>
    </inkml:brush>
  </inkml:definitions>
  <inkml:trace contextRef="#ctx0" brushRef="#br0">40 0 668,'-2'2'2468,"-1"4"605,3 9 483,3 11 324,6 14-327,4 13-485,5 12-664,1 8-508,-2 5-472,-4 3-556,-5-1-652,-9-3-648,-6-4-628,-7-7-984,-4-6-1396,-1-6-625,-2-7-127,3-6 148,2-7 359,4-4 845,3-8 1568</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1:36.320"/>
    </inkml:context>
    <inkml:brush xml:id="br0">
      <inkml:brushProperty name="width" value="0.2" units="cm"/>
      <inkml:brushProperty name="height" value="1.2" units="cm"/>
      <inkml:brushProperty name="color" value="#004F8B"/>
      <inkml:brushProperty name="inkEffects" value="pencil"/>
    </inkml:brush>
  </inkml:definitions>
  <inkml:trace contextRef="#ctx0" brushRef="#br0">56 162 432,'-4'-8'2352,"-3"-10"497,-1-7 315,-2-5 200,0-1-596,1 4-583,3 9-501,5 13-220,4 19-92,5 20-44,4 23-80,5 24-152,3 25-200,3 23-212,4 24-195,3 21-141,4 15-96,4 10-76,3 4-68,2-2-52,2-9-64,1-12-120,0-14-188,-1-15-252,-4-17-297,-3-18-347,-5-18-416,-6-19-548,-4-20-668,-6-19-625,-5-19-171,-5-20 88,-5-18 311,-6-18 581,-5-18 812,-2 0 1688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8:01.303"/>
    </inkml:context>
    <inkml:brush xml:id="br0">
      <inkml:brushProperty name="width" value="0.2" units="cm"/>
      <inkml:brushProperty name="height" value="1.2" units="cm"/>
      <inkml:brushProperty name="color" value="#E71224"/>
      <inkml:brushProperty name="inkEffects" value="pencil"/>
    </inkml:brush>
  </inkml:definitions>
  <inkml:trace contextRef="#ctx0" brushRef="#br0">311 174 1304,'0'4'1980,"1"7"413,0 5 331,-1 4-180,-3 4-324,-1 1-328,0-1-323,1-2-349,3-5-360,3-5-304,5-8-228,3-9-148,4-8-140,2-10-72,2-8-40,-2-6 12,-3-6 28,-6-1 28,-7 1 80,-9 4 52,-10 7 60,-8 8 36,-10 9 52,-5 12 24,-6 10 20,-1 12 8,0 11-28,4 11-56,6 10-84,9 7-96,9 6-120,11 2-92,12 1-84,10-2-40,9-4-16,7-8 8,4-9 4,1-11 8,0-12 0,-3-14 8,-3-13 4,-2-13 24,-4-9 52,-4-8 60,-1-5 44,-3-2 52,-2 1 76,-1 3 64,-3 5 68,-1 6 68,-3 6 84,-1 7 68,-2 8 16,0 9 16,-1 10-12,-1 10-32,1 10-60,0 12-80,2 11-60,3 9-104,3 10-72,3 8-52,4 5-48,2 4-36,1 2-40,1-1 20,-2-3 16,-3-6 0,-4-7 20,-6-9 68,-6-11 40,-6-12 36,-7-13 24,-5-12 8,-4-13-20,-4-13-72,-2-12-60,0-12-48,2-12-48,4-12-24,5-11-20,7-9 12,6-9 20,8-4 24,8-2-16,8 4 20,6 4 60,6 7 48,5 8 36,3 9 56,1 8 88,3 9 60,0 8 44,0 10 8,-2 10-4,-3 9-20,-2 10-40,-4 10-40,-2 8-56,-4 7-48,-2 5-60,-2 2-48,1 2-40,-1-3-60,1-4-36,3-6-28,0-8-8,1-10 12,0-11 24,-1-13 32,-5-13 40,-3-12 20,-5-10 24,-4-9 32,-5-4 52,-4-2 76,-3 4 64,-2 4 44,-3 8 44,-1 7 12,-3 9-8,-5 8-28,-2 9-20,-4 9 4,-2 8 4,-2 9-4,-1 9-20,-1 6-24,2 7-24,2 4-24,3 3-36,6 2-28,6-1-28,8-2-40,7-4-44,7-6-52,7-6-52,6-8-16,4-9 0,4-9 20,3-9 20,1-9 56,0-7 40,-2-7 72,-2-4 84,-4-2 84,-4 2 72,-4 6 60,-4 8 56,-5 12 0,-3 11-44,-4 13-52,1 13-52,0 10-56,3 9-84,5 7-92,3 4-104,4 2-124,5-2-128,3-5-176,3-6-228,3-11-292,0-11-264,1-13-160,-2-13-49,-3-11 57,-3-9 208,-4-8 308,-5-4 396,-5-1 424,-4 1 428,-4 2 420,-2 4 324,-4 4 228,0 4 92,-2 3-67,1 4-169,-1 3-260,0 2-212,2 3-172,1 4-128,2 4-92,2 4-72,2 7-52,1 7-16,3 7 8,0 7 24,2 4 36,0 3 28,-1 1 16,-2-3 8,0-3-16,-1-5-36,2-9-56,1-7-68,3-8-96,2-8-84,2-8-48,2-7-20,2-5 4,2-6 24,3-4 52,3-2 68,2-3 80,1 1 64,0 1 44,-1 4 40,-3 4 20,-2 5-4,-3 7-28,-3 8-40,-2 8-28,-2 10-24,-3 10-28,0 8-64,-1 9-120,-1 7-144,2 5-204,0 4-332,3 0-460,1-2-532,3-4-641,4-6-519,5-8-160,4-10 128,6-11 371,4-13 529,-6-6 1048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1:37.035"/>
    </inkml:context>
    <inkml:brush xml:id="br0">
      <inkml:brushProperty name="width" value="0.2" units="cm"/>
      <inkml:brushProperty name="height" value="1.2" units="cm"/>
      <inkml:brushProperty name="color" value="#004F8B"/>
      <inkml:brushProperty name="inkEffects" value="pencil"/>
    </inkml:brush>
  </inkml:definitions>
  <inkml:trace contextRef="#ctx0" brushRef="#br0">216 1468 1900,'-8'-12'2308,"-9"-13"337,-8-13 271,-5-6-424,-2-2-460,1 0-404,4 4-271,4 3-213,7 6-180,9 4-168,10 4-160,14 3-160,14 1-132,19 3-112,19 0-64,20 0-44,21-3 8,22-2 8,22-5 4,21-6 4,20-4-20,18-7-12,16-4-48,15-4-36,13-4-24,10-2-8,7-2 0,3 1 0,-1 1 0,-7 3 4,-10 4 0,-13 5-16,-15 4-20,-18 6-12,-17 5 8,-16 5 4,-15 6 12,-14 3 12,-13 5 32,-9 3 32,-10 1 44,-8 3 44,-7 0 28,-5 1 36,-4 0 4,-5 0-8,-5 0-20,-4 1-44,-7 2-32,-8 1-36,-8 2-24,-11 3-16,-8 3 0,-11 4-4,-8 6 8,-7 6 4,-4 6 20,-4 8 0,0 9 12,0 9 20,2 13 24,2 13 12,1 14-4,2 14-4,1 14-28,0 9-32,1 10-28,1 4-8,3 2-4,2 0-4,3-2-16,2-4-12,3-6-40,-1-6-84,1-6-108,-2-7-132,-1-7-132,-4-9-164,-3-8-192,-6-9-332,-5-9-608,-5-9-940,-2-9-557,-3-9-199,0-7 32,2-7 295,2-7 657,1-7 1324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3:10.686"/>
    </inkml:context>
    <inkml:brush xml:id="br0">
      <inkml:brushProperty name="width" value="0.2" units="cm"/>
      <inkml:brushProperty name="height" value="1.2" units="cm"/>
      <inkml:brushProperty name="color" value="#004F8B"/>
      <inkml:brushProperty name="inkEffects" value="pencil"/>
    </inkml:brush>
  </inkml:definitions>
  <inkml:trace contextRef="#ctx0" brushRef="#br0">34 1129 80,'-2'-2'1444,"-2"-3"316,-1-3 344,-1-4 125,0-4-81,1-4-132,1-2-152,3-5-204,2-2-243,5-3-297,5-3-332,5-2-228,4-1-148,4-2-88,3 0-64,2-1-48,3-1-4,3 2 0,2-1-16,2 1-20,2-1 0,5 1-4,7-1-32,6 0-16,9-1-28,10 0-12,9 0-28,10 2-4,7 1-12,8 1-4,4 4-4,4 3 0,3 3 8,-2 6-4,-1 4 4,-5 6-32,-4 4-8,-4 6-8,-5 5-12,-5 5 4,-4 5-8,-6 6 32,-5 4 16,-5 5-8,-5 4 4,-3 4-4,-6 5 0,-2 5 8,-4 3 8,-3 4 0,-2 3 16,-4 3 4,-3 1 0,-2 2 4,-5 1 0,-4 0 8,-4 0-16,-4 1-4,-5 0-4,-2 0-8,-5 1 0,-2 1-16,-2 1-8,-2 2-4,-2 0-12,-1 0-12,-3 1-4,-3-1 0,-4-1-4,-5 1-4,-5-2-4,-6 1-12,-6 0 0,-7 0 4,-5 1 4,-6-1-8,-7 1 8,-4 0 4,-4 1-8,-5-1 36,-4 0 20,-5-1 24,-4-1 20,-4-4 12,-5-2 24,-5-6-20,-7-5-12,-6-6-12,-7-7-12,-7-8-8,-5-9-16,-4-7-16,-3-9 0,0-8-12,1-8 0,4-5 20,4-6-16,6-4 16,8-4 8,7-5 20,9-4 24,9-5 4,9-6 36,9-5 4,7-8 8,8-7-4,7-6 0,7-7 12,8-3 4,5-3-8,6 0-4,5 1-4,3 2-16,3 2-24,3 3-20,1 3-28,4 1-72,1 3-120,1 2-184,3 2-260,0 3-416,1 3-724,1 7-1096,-1 6-541,1 7-175,-1 9 68,-2 10 331,-1 8 677,-3 7 1532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3:12.502"/>
    </inkml:context>
    <inkml:brush xml:id="br0">
      <inkml:brushProperty name="width" value="0.2" units="cm"/>
      <inkml:brushProperty name="height" value="1.2" units="cm"/>
      <inkml:brushProperty name="color" value="#004F8B"/>
      <inkml:brushProperty name="inkEffects" value="pencil"/>
    </inkml:brush>
  </inkml:definitions>
  <inkml:trace contextRef="#ctx0" brushRef="#br0">1687 1 724,'0'0'1148,"-1"2"152,0 0 116,-1 2 105,-2 2 71,0 2 56,-2 2-44,-2 1-72,-1 2-96,-2 1-124,-2 2-123,-1 2-161,-3 1-172,-2 2-176,-1 1-156,-4 3-108,0 1-60,-3 3-60,-3 3-40,-2 3-24,-4 5 0,-1 5-16,-2 4-24,-1 4-24,-1 5-16,-1 3-44,-1 1-24,0 0-16,0-1-16,-2-1-8,0-2-12,1-1 4,0-2-4,1-2 4,2-2-4,1-3 8,3-1 20,0-3 0,3-2-4,2-3 8,1-2-4,1-2-4,2-2-12,1-2-8,2-2-4,1-2-4,2-2 0,4-1-28,1-2-20,2-1 0,1 0-4,0-1 0,0 0-12,1 0 32,1 0 8,-1-1 4,1-1 4,-1-1-8,1-1 4,0-2-4,1-2-4,1-2-4,1-2 0,1 0 0,2-2-4,0-1-4,1-1 12,1-1 4,1 0-4,1-1 0,0-1 12,1 0-4,-1-1-16,1 0-8,1-2 0,0-1-12,1-2-20,0-2-12,0 0 0,1-2-4,0-2 8,0 0 0,0-2 16,0-2 12,0 0 16,0-2 16,-1-1-8,-1-1 8,-1-2-4,-1 0 12,-1-1 0,-1-1-4,0-1 4,1 0-4,0 0-4,2 0 8,2-1 0,1 1 4,1 1 4,0 1-8,0 4 8,0 1-8,-1 4-12,0 3 0,-2 5 8,-2 5 0,-3 7-4,-3 7 0,-2 6 12,-3 8 0,-2 6-12,-1 5 4,-1 5 8,0 2 20,0 2 4,1 0 20,1 0 12,3-1 20,1-1 0,3-1-12,2-2-8,1-3-20,3-3-12,2-3-4,3-4-12,2-5 4,3-4-8,3-5-4,4-5 4,5-3-16,4-6-12,6-4-16,6-6-28,8-5-24,5-5-40,5-5-28,4-3-52,3-4-64,-1-1-60,-2-1-80,-4 1-124,-6 2-204,-6 1-404,-8 4-604,-8 4-801,-7 4-523,-8 4-172,-8 4 56,-6 5 375,-8 4 621,-1 2 1324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3:14.089"/>
    </inkml:context>
    <inkml:brush xml:id="br0">
      <inkml:brushProperty name="width" value="0.2" units="cm"/>
      <inkml:brushProperty name="height" value="1.2" units="cm"/>
      <inkml:brushProperty name="color" value="#004F8B"/>
      <inkml:brushProperty name="inkEffects" value="pencil"/>
    </inkml:brush>
  </inkml:definitions>
  <inkml:trace contextRef="#ctx0" brushRef="#br0">0 698 644,'2'-3'1536,"1"-4"148,2-4 117,2-3-229,0-3-276,1-1-172,-1 0-84,0 0-64,0 2-60,0 0-152,-1 3-172,1 1-148,1 1-60,0 1 32,1 1 56,1 0 48,3 0 21,1 0-29,0-2-52,2 1-80,2-2-72,1 1-40,4-2-28,3-1-24,4-1-24,5-2-36,5-1-24,5-3-28,7-1-64,5-3-12,6 0 0,5-2 16,3 0 12,2 1 0,2-1 40,-1 1 8,0 1-12,-2 2-8,-2 1-12,-2 3-4,-1 4 0,0 3 4,0 3-8,3 5-4,1 3 0,2 4 0,2 3 12,1 4 4,0 4 0,0 1-4,-1 4-12,-1 2-20,-1 1-16,1 1-16,1 0-12,2 0-4,3 0 8,4-2-4,3-2-4,3-1 4,1-2 4,0 1 0,-2-1 0,-4 1-4,-6 2 4,-4 1 0,-7 2 4,-6 3 0,-3 1-4,-2 2 4,-1 2 0,-1 1-4,2 1 0,1 1-4,3 0-8,1-1-16,1-1-4,3-1 0,0-1-12,2 0 0,-2-2 8,0-1 4,-3 1 4,-1-1 4,-3 2 0,0 0 0,-1 1-12,-2 1 12,1 2-20,0 1-16,0 3-12,1 2 4,0 2-24,1 2-20,0 2 8,1 2 12,0 2 0,0 3 8,-1 1 20,-2 2 12,-2 2 20,-4 0 0,-4 2 8,-3 1 4,-5-1 0,-4 1-8,-4-1-4,-4 1-16,-3 0-32,-1 1-44,-4 0-52,-1 0-76,-2 1-128,-4 0-196,-4 0-300,-4 1-445,-7-2-679,-8 0-592,-9 0-216,-9-1 36,-8-1 227,-9-2 433,3-11 1068</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3:15.309"/>
    </inkml:context>
    <inkml:brush xml:id="br0">
      <inkml:brushProperty name="width" value="0.2" units="cm"/>
      <inkml:brushProperty name="height" value="1.2" units="cm"/>
      <inkml:brushProperty name="color" value="#004F8B"/>
      <inkml:brushProperty name="inkEffects" value="pencil"/>
    </inkml:brush>
  </inkml:definitions>
  <inkml:trace contextRef="#ctx0" brushRef="#br0">2 222 1580,'0'2'2040,"1"0"261,1 2 227,1 3-284,2 4-360,2 3-308,3 6-188,2 5-183,2 5-201,2 4-276,2 2-252,2 3-188,0-1-104,-1 0-60,-1-4-32,-2-3-4,-2-5-28,-3-5-48,-4-7-56,-3-7-60,-5-11-32,-3-10-40,-5-12-4,-3-10 24,-3-8 40,-4-8 56,-2-2 88,0-2 72,0 1 80,0 4 76,2 3 56,2 6 52,3 5 4,3 6-16,4 6-28,2 6-40,3 7-40,5 6-56,4 8-44,5 8-36,3 8-40,3 8-24,4 5-44,3 5-44,1 2-36,1 1-28,0-2-8,-2-3-20,-1-5-4,-3-4-16,-3-7 8,-3-8-16,-3-9-8,-3-8-4,-2-10 20,-2-9 16,-1-7 28,-1-5 40,-1-4 64,1-1 68,-1 1 56,0 4 52,-1 5 32,1 6 12,-1 5-8,1 6-8,2 6-20,1 8-28,3 6-32,2 8-48,3 7-104,3 6-140,2 5-168,2 2-196,1 2-300,-1-2-364,0-2-448,-2-4-497,-1-6-479,-1-7-288,-2-8 40,-2-8 267,-3-10 433,-2-10 620,-2 0 1328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3:16.166"/>
    </inkml:context>
    <inkml:brush xml:id="br0">
      <inkml:brushProperty name="width" value="0.2" units="cm"/>
      <inkml:brushProperty name="height" value="1.2" units="cm"/>
      <inkml:brushProperty name="color" value="#004F8B"/>
      <inkml:brushProperty name="inkEffects" value="pencil"/>
    </inkml:brush>
  </inkml:definitions>
  <inkml:trace contextRef="#ctx0" brushRef="#br0">43 557 536,'-2'-6'1488,"-1"-8"568,-2-7 509,-2-3 179,1 0-104,-1 1-260,1 3-335,1 6-377,3 6-440,4 9-352,3 7-268,4 8-188,4 8-188,4 6-188,3 4-176,2 2-180,0 1-220,0-3-316,-2-3-408,-3-6-420,-5-8-409,-4-11-399,-4-11-260,-4-13 4,-4-15 267,-2-12 513,-4-11 716,-1-7 816,-2-3 828,-1 0 768,0 4 652,0 5 477,3 5 215,2 8 12,2 6-180,3 6-304,3 6-387,2 6-425,3 7-388,4 7-268,5 9-188,5 9-140,4 10-92,4 9-68,3 9-64,3 7-56,1 5-52,1 4-60,1 1-64,-3 0-60,-1-1-56,-3-4-68,-4-5-128,-3-5-152,-6-6-160,-4-7-189,-4-7-187,-4-8-92,-3-9 48,-3-7 136,-4-8 220,-1-6 300,-1-7 344,-1-3 312,1-4 308,0-1 272,2 1 216,1 0 140,1 2 68,3 3 8,1 2-84,1 4-151,3 3-137,2 3-120,3 3-112,3 4-84,2 2-76,3 3-72,4 2-60,1 4-84,2 2-56,3 2-72,0 1-44,2 1-36,0-2-20,-1-1 8,1-3 16,-1-4 16,-1-4 20,0-5 4,-2-7-16,-2-6-28,-4-8-12,-4-5 4,-5-5 52,-4-4 28,-5-1 52,-4 2 48,-6 4 40,-3 7 28,-4 7 8,-4 10-8,-2 8-4,0 10 4,0 7-52,1 9-100,3 6-244,3 5-372,4 3-548,6 1-765,4 0-695,6-3-304,7-3 4,7-6 263,8-7 473,0-5 984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3:19.389"/>
    </inkml:context>
    <inkml:brush xml:id="br0">
      <inkml:brushProperty name="width" value="0.2" units="cm"/>
      <inkml:brushProperty name="height" value="1.2" units="cm"/>
      <inkml:brushProperty name="color" value="#004F8B"/>
      <inkml:brushProperty name="inkEffects" value="pencil"/>
    </inkml:brush>
  </inkml:definitions>
  <inkml:trace contextRef="#ctx0" brushRef="#br0">2141 0 536,'-3'3'1320,"-2"2"228,-5 4 168,-2 3-11,-3 3-13,-1 1 32,-1 2-24,-1 1-104,-1 2-200,-1 0-296,-1 3-287,-3 3-261,-4 4-176,-4 4-92,-3 5-76,-5 6-24,-7 5-28,-6 6-28,-4 7-36,-5 6-28,-2 5-28,-1 5-8,1 5-28,1 3-16,1 3 0,2 3 0,3 1 8,1 0 0,3 1 4,1-2-16,2-2-16,2-4-20,0-5-24,1-6-16,1-6-4,1-6-4,1-7 52,2-6 44,2-6 36,1-4 32,2-3 28,0-3 20,2-1-20,0 1-16,1 0-16,0 2-12,2 1-24,0 2-16,2 0 0,2 0 0,1 0-8,1-2 0,2-2 4,1-2 0,3-3-4,2-4 4,2-1 4,1-3 4,3-3-4,1-2 0,1-2 0,2-2 0,2-2-4,2-3-8,0-2 0,1-2 0,2-4-16,2-4-36,1-3-40,1-5-48,2-5-64,1-4-76,1-5-88,1-6-44,1-3-28,1-6 12,0-3 39,1-5 77,0-3 132,-1-2 128,-1-1 140,-1 1 140,-1 3 108,-1 3 81,-3 6 23,-1 5-4,-1 6-48,0 5-72,-1 4-56,-1 4-72,1 3-28,-1 3-16,0 2-4,-1 4-8,-1 3-16,0 4-12,-2 4-16,0 6-20,-2 5-16,1 6-16,1 5-12,-1 6-8,1 5 0,0 5 0,1 3-8,1 2-16,2 0-28,1 0-16,4-3-36,2-3-44,2-6-64,3-5-136,2-7-260,2-8-420,3-9-593,3-8-775,3-8-408,2-7-128,1-6 159,1-3 373,0-2 576,-5 3 1588</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3:22.524"/>
    </inkml:context>
    <inkml:brush xml:id="br0">
      <inkml:brushProperty name="width" value="0.2" units="cm"/>
      <inkml:brushProperty name="height" value="1.2" units="cm"/>
      <inkml:brushProperty name="color" value="#004F8B"/>
      <inkml:brushProperty name="inkEffects" value="pencil"/>
    </inkml:brush>
  </inkml:definitions>
  <inkml:trace contextRef="#ctx0" brushRef="#br0">1 518 660,'1'1'2428,"4"-1"421,4 1 267,4 0 180,4-2-724,4-1-715,5-2-553,4-1-312,6-1-172,4 0-116,5-1-116,7 1-128,7 0-128,7 2-88,10 1-84,10 1-60,12 1-48,12 1 0,11 1-4,13-2-36,9 0-32,9-2-24,4-1-4,4-2-28,0-2-12,-2-1 20,-3-2 16,-7 0 36,-6-2 28,-6 0 16,-7 0 28,-6 1 4,-4 1 12,-6 2 8,-4 2-40,-5 1-32,-7 3-12,-5 2-12,-8 1-16,-5 1-28,-8 0-8,-9-1-52,-9-2-44,-8-1-72,-10-2-68,-8-2-72,-10-2-40,-9-1-24,-8-1 8,-6-1 28,-6 0 52,-5 1 92,-4-1 88,-3 1 76,-2 0 60,-2 0 40,0-1 32,0-1-8,1 0 4,2 0 12,2-1 16,3 0 20,4 0 8,4 0 8,5-1-4,4 0-4,6 1-28,5 0-36,7 1-44,5 2-36,5 3 0,4 4 0,5 4 8,4 6 28,2 5 68,0 7 32,-2 6 32,-4 6 0,-5 5 8,-8 3 12,-9 4-20,-8 2-16,-10 1-20,-7-1-60,-7-3-132,-5-2-224,-3-5-472,-1-6-716,1-7-1017,4-8-487,6-9-168,7-9 55,8-9 381,12-10 676,3 1 1676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3:23.780"/>
    </inkml:context>
    <inkml:brush xml:id="br0">
      <inkml:brushProperty name="width" value="0.2" units="cm"/>
      <inkml:brushProperty name="height" value="1.2" units="cm"/>
      <inkml:brushProperty name="color" value="#004F8B"/>
      <inkml:brushProperty name="inkEffects" value="pencil"/>
    </inkml:brush>
  </inkml:definitions>
  <inkml:trace contextRef="#ctx0" brushRef="#br0">269 130 1252,'0'-6'2796,"1"-8"349,0-4 183,-4-3 88,-2 0-1000,-5 1-963,-5 5-521,-5 4-228,-5 7-112,-3 8-40,-3 7-52,0 8-96,1 6-132,3 6-112,5 3-68,6 3-60,9 1-52,9 1-60,10-1-44,10 0-40,10 0-16,5-1 8,6 0 32,-1 1 48,-1 1 32,-4 0 40,-8 1 28,-10 1 20,-12-1 12,-12-1-20,-11-3-24,-9-3-80,-6-4-92,-4-6-136,-2-6-216,3-8-300,6-7-344,6-9-312,12-7-257,11-7-171,13-6 12,12-5 224,11-2 420,11-1 500,6 0 552,4 2 544,1 1 528,-2 3 472,-2 2 296,-7 1 100,-7 2-72,-6 0-176,-9-2-283,-7-1-353,-7-3-312,-7-1-192,-5-2-92,-4 1-28,-3 2 20,-5 4 48,-3 5 60,-3 8 24,-3 7-12,-3 10-44,-1 9-56,-2 11-72,1 9-104,2 7-140,2 7-124,6 4-124,4 2-136,9 0-132,7-4-116,8-4-88,7-7-68,5-9 12,5-10 84,1-10 215,1-8 333,0-10 344,-1-6 313,-2-4 259,-4-3 164,-3 0 32,-4 2-80,-3 3-112,-3 3-116,-1 6-132,-1 4-148,-1 5-208,2 6-248,0 3-260,2 4-300,4 3-416,1 1-472,3 1-477,2-2-443,2-3-332,2-3-96,0-5 256,0-4 555,-1-7 857,1-4 1048,-2-5 1076,-2-1 968,-3 0 649,-4 2 255,-4 2-96,-5 5-348,-2 4-499,-2 4-589,-1 4-512,0 2-356,2 2-260,3 1-196,5-1-180,4-3-160,5-4-108,3-5-16,2-6 40,3-7 123,-1-7 213,-2-7 244,-5-6 224,-7-4 173,-9-4 131,-9 0 64,-9 1 0,-9 3-40,-8 7-48,-4 7-72,-2 8-80,-1 10-96,4 10-124,6 8-152,8 9-164,9 8-172,9 7-180,11 6-176,9 6-100,8 5-4,5 4 88,3 3 204,1 4 267,-3 2 274,-5 2 219,-9 1 132,-11 0 40,-13 0-36,-13-2-136,-13-3-132,-10-5-200,-10-7-348,-6-6-560,-2-11-813,1-11-771,4-13-384,7-15-100,8-16 183,7-18 465,10-3 868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3:24.119"/>
    </inkml:context>
    <inkml:brush xml:id="br0">
      <inkml:brushProperty name="width" value="0.2" units="cm"/>
      <inkml:brushProperty name="height" value="1.2" units="cm"/>
      <inkml:brushProperty name="color" value="#004F8B"/>
      <inkml:brushProperty name="inkEffects" value="pencil"/>
    </inkml:brush>
  </inkml:definitions>
  <inkml:trace contextRef="#ctx0" brushRef="#br0">0 659 612,'0'-19'2428,"1"-22"473,1-19 267,0-12 160,0-5-712,2 0-747,4 6-641,4 7-412,7 10-232,7 10-160,10 10-140,9 10-124,9 9-108,6 9-4,6 7-8,2 7 16,1 7 28,-2 7 32,-3 7 68,-6 9 48,-8 10 72,-9 9 60,-8 11 24,-9 8-8,-9 8-56,-8 4-128,-5 1-184,-2-1-240,-2-4-276,0-5-424,3-9-608,5-10-756,5-10-805,7-13-311,7-11-12,4-13 275,3-10 529,3-12 752,-5-3 1704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8:01.919"/>
    </inkml:context>
    <inkml:brush xml:id="br0">
      <inkml:brushProperty name="width" value="0.2" units="cm"/>
      <inkml:brushProperty name="height" value="1.2" units="cm"/>
      <inkml:brushProperty name="color" value="#E71224"/>
      <inkml:brushProperty name="inkEffects" value="pencil"/>
    </inkml:brush>
  </inkml:definitions>
  <inkml:trace contextRef="#ctx0" brushRef="#br0">14 690 944,'1'-8'2332,"1"-7"537,1-7 335,-1-2-56,-1 0-456,-2 3-607,-3 8-653,0 7-472,0 11-308,-1 11-208,1 8-156,3 8-132,3 5-92,2 1-88,1 0-116,2-6-112,0-6-72,1-11-40,-1-12-16,-2-14 8,-2-18 36,-1-17 60,-3-17 48,-2-13 40,1-9 52,0-3 60,1 2 100,2 7 120,1 7 84,2 11 92,3 12 64,4 11 56,4 12 28,6 13 0,4 13-12,4 13-44,2 15-60,1 13-60,0 12-68,-3 11-76,-2 7-56,-3 6-44,-2 2-48,-2 0-40,-4-5-76,0-6-112,-2-9-108,0-10-116,0-13-88,1-14-108,1-14-148,1-13-200,2-13-208,3-11-181,1-8-91,2-7 24,0-3 160,0-1 308,-3 2 396,-2 4 464,-5 5 500,-4 8 444,-6 6 348,-7 10 180,-4 8 56,-6 10-95,-3 9-237,0 11-308,2 8-268,3 8-188,5 7-144,7 3-164,8 2-280,10 0-436,9-2-628,11-6-949,12-8-571,12-8-240,11-11 68,12-9 311,9-8 557,-11-5 1452</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3:24.313"/>
    </inkml:context>
    <inkml:brush xml:id="br0">
      <inkml:brushProperty name="width" value="0.2" units="cm"/>
      <inkml:brushProperty name="height" value="1.2" units="cm"/>
      <inkml:brushProperty name="color" value="#004F8B"/>
      <inkml:brushProperty name="inkEffects" value="pencil"/>
    </inkml:brush>
  </inkml:definitions>
  <inkml:trace contextRef="#ctx0" brushRef="#br0">21 133 1008,'1'-6'2652,"3"-7"577,-1-5 303,1-3 176,-2-1-727,-2 2-877,-1 3-724,-3 6-460,-2 7-256,0 9-184,-2 10-224,2 10-260,3 10-256,2 7-252,4 4-336,5 3-444,4-2-532,4-3-693,4-6-551,3-9-188,3-9 104,1-11 367,1-12 549,-5-5 1076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3:24.716"/>
    </inkml:context>
    <inkml:brush xml:id="br0">
      <inkml:brushProperty name="width" value="0.2" units="cm"/>
      <inkml:brushProperty name="height" value="1.2" units="cm"/>
      <inkml:brushProperty name="color" value="#004F8B"/>
      <inkml:brushProperty name="inkEffects" value="pencil"/>
    </inkml:brush>
  </inkml:definitions>
  <inkml:trace contextRef="#ctx0" brushRef="#br0">6 474 744,'2'-14'2420,"4"-19"621,1-16 423,1-11 352,1-6-451,-2 1-569,-1 5-624,-4 8-464,-3 12-352,-3 15-348,-2 16-312,-3 18-260,-1 20-208,1 17-171,2 15-166,2 12-151,4 9-140,2 3-132,4 0-92,3-7-108,3-8-56,3-12-12,3-14 32,2-14 68,1-15 100,0-14 156,0-10 180,-2-8 192,-2-4 188,-3-1 160,-6 3 116,-5 5 60,-5 5-12,-4 9-44,-3 7-124,-1 8-176,3 8-184,5 5-196,8 5-176,8 3-216,12 0-192,12 0-220,9-2-260,10-4-349,5-2-623,1-5-432,-2-2-128,-8-3 119,-13-3 261,-18-3 432,-13-3 1204</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3:25.994"/>
    </inkml:context>
    <inkml:brush xml:id="br0">
      <inkml:brushProperty name="width" value="0.2" units="cm"/>
      <inkml:brushProperty name="height" value="1.2" units="cm"/>
      <inkml:brushProperty name="color" value="#004F8B"/>
      <inkml:brushProperty name="inkEffects" value="pencil"/>
    </inkml:brush>
  </inkml:definitions>
  <inkml:trace contextRef="#ctx0" brushRef="#br0">15 0 364,'-2'3'2472,"0"5"597,-1 6 391,0 7 228,2 8-580,0 7-795,2 9-829,-1 8-576,1 9-380,-1 8-236,-1 6-200,1 7-176,-2 3-172,1 1-180,0 0-180,1-3-180,1-3-156,0-7-148,1-8-145,1-9-91,2-11-20,3-12 100,1-12 192,1-14 360,2-12 472,1-12 544,2-11 556,1-7 400,2-6 260,2-3 84,1 1-51,1 2-181,-2 5-292,0 4-240,-2 8-208,-2 7-172,-2 10-156,-1 10-116,-2 10-120,0 10-116,-2 10-116,0 6-116,1 6-112,1 2-152,1 0-180,0-3-320,2-6-332,1-6-317,1-10-271,2-10-152,1-11 64,2-11 268,0-10 388,2-9 488,2-5 576,1-3 632,0 1 576,0 3 580,-3 4 380,-2 8 136,-6 6-72,-3 6-252,-4 7-371,-4 6-449,-2 5-352,-1 4-216,1 1-152,1 3-132,4-2-124,3-2-152,5-3-152,4-5-128,3-6-84,4-7 19,1-6 129,-1-7 260,-1-8 316,-4-6 296,-4-5 212,-5-2 145,-5 0 55,-6 2-44,-8 6-112,-7 8-100,-7 9-84,-6 9-100,-6 10-92,-4 10-88,-1 7-88,0 6-84,4 6-92,5 2-96,6 2-104,7-2-140,6-2-184,8-6-212,6-5-184,7-8-169,6-8-59,5-8 56,4-8 164,3-7 324,1-4 384,0-1 448,-2 3 356,-3 7 232,-5 8 112,-4 11-32,-5 10-192,-3 9-360,-3 8-468,-1 4-472,2 1-464,2 0-500,3-5-456,5-5-220,5-6 59,4-10 221,4-7 340,-4-5 660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3:26.388"/>
    </inkml:context>
    <inkml:brush xml:id="br0">
      <inkml:brushProperty name="width" value="0.2" units="cm"/>
      <inkml:brushProperty name="height" value="1.2" units="cm"/>
      <inkml:brushProperty name="color" value="#004F8B"/>
      <inkml:brushProperty name="inkEffects" value="pencil"/>
    </inkml:brush>
  </inkml:definitions>
  <inkml:trace contextRef="#ctx0" brushRef="#br0">146 448 592,'4'-9'1180,"4"-15"252,5-15 72,2-12 17,0-8 111,0-1 208,-3 2 104,-5 7-28,-7 9-140,-7 12-211,-8 12-301,-6 12-368,-5 10-268,-3 11-164,-2 9-108,1 6-92,3 5-68,5 3-104,5 0-136,8-2-152,8-4-160,9-4-152,7-3-172,7-5-124,3-2-52,3-1 0,0 0 91,-1 2 233,-3 4 316,-2 5 324,-3 5 236,-5 5 164,-6 4 89,-4 3-85,-7 0-136,-3-1-148,-4-3-120,-3-5-148,-2-6-280,-2-7-424,1-8-581,1-10-643,1-8-536,3-9-296,4-8 28,3-8 311,5-6 505,1 3 816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3:28.040"/>
    </inkml:context>
    <inkml:brush xml:id="br0">
      <inkml:brushProperty name="width" value="0.2" units="cm"/>
      <inkml:brushProperty name="height" value="1.2" units="cm"/>
      <inkml:brushProperty name="color" value="#004F8B"/>
      <inkml:brushProperty name="inkEffects" value="pencil"/>
    </inkml:brush>
  </inkml:definitions>
  <inkml:trace contextRef="#ctx0" brushRef="#br0">0 355 884,'6'-14'1524,"7"-17"592,7-14 473,4-8 267,2-1 76,1 5-108,-1 7-311,-3 11-517,-2 11-500,-4 13-380,-2 11-264,-3 12-208,-3 12-132,-3 10-104,-2 9-128,-1 8-160,-3 4-180,-2 2-192,0 1-224,0-3-208,0-3-204,2-5-148,3-7-204,2-6-228,2-6-152,1-6-181,1-7-99,-2-8 40,-3-8 228,-3-7 396,-5-7 520,-4-5 696,-4-2 732,-4-1 592,-3 2 396,-3 1 188,0 3-28,-1 2-251,0 3-377,2 1-408,1 1-304,2-1-204,3 0-136,4-2-120,6-3-120,5-3-104,8-4-92,7-3-60,8-3-48,7-1 0,7 0 52,4 1 76,2 1 128,1 5 116,-2 3 124,-3 5 116,-4 6 76,-4 4 28,-6 5-20,-4 4-68,-5 6-60,-4 3-68,-4 4-68,-2 3-68,-1 3-72,1 2-76,1 0-56,2 0-64,2-2-56,2-2-32,2-4 4,2-5 28,2-6 52,-1-8 56,1-6 96,-2-9 132,-3-7 120,-3-6 96,-5-4 84,-3-2 60,-4 2 8,-6 3-28,-4 7-64,-5 7-64,-3 9-80,-4 10-84,-2 10-116,0 6-120,0 7-128,3 4-176,3 2-244,6-2-220,6-1-184,6-6-149,6-6-83,7-7 44,5-9 172,5-8 244,2-9 336,2-8 424,-1-6 472,-2-3 460,-2-1 352,-4 2 200,-3 5 12,-5 7-143,-4 8-297,-4 9-444,-2 9-468,0 7-428,3 6-320,2 5-241,7 2-123,7 0-28,6-3 40,6-6 136,4-8 164,3-10 248,-1-10 320,-1-13 360,-5-12 396,-6-11 384,-7-11 312,-8-7 156,-7-2 0,-7 1-119,-4 6-173,-5 8-228,-3 10-240,-2 11-188,-2 13-148,1 13-132,1 12-148,2 14-132,4 11-172,3 11-224,3 8-256,3 5-216,3 3-141,2-1-99,2-4-12,1-7 56,1-9 120,1-10 156,2-12 172,2-11 220,1-11 284,2-11 376,2-7 448,1-4 508,1-3 372,-1 1 156,-1 2-16,-2 5-167,-3 6-301,-3 7-412,-4 7-364,-3 8-260,-1 6-192,-1 5-184,0 4-112,1 3-108,4 1-84,4 0-64,3-4-61,5-5-7,3-7 20,3-9 92,2-10 192,2-9 324,-2-12 416,-2-12 360,-2-11 240,-4-10 189,-2-6 79,-3-5-48,-3 2-144,-1 5-140,-1 7-116,-1 9-136,-2 12-152,-1 11-172,-1 15-160,0 13-156,1 14-120,-1 12-92,2 13-76,-1 10-16,1 7 16,-2 4 36,1 2 48,-1-3 28,-1-5 24,0-9 4,1-9-8,1-12-8,3-12 0,2-13 40,4-11 36,2-9 68,2-5 104,2-2 80,0 2 36,-1 4 24,-2 8 0,-2 7-36,-2 9-96,0 8-124,0 7-140,2 6-112,4 3-168,5 3-180,7-1-188,7 0-256,4-4-345,3-3-471,0-5-556,-2-5-224,-7-6 0,-11-4 223,-15-5 373,-9-2 684</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3:28.549"/>
    </inkml:context>
    <inkml:brush xml:id="br0">
      <inkml:brushProperty name="width" value="0.2" units="cm"/>
      <inkml:brushProperty name="height" value="1.2" units="cm"/>
      <inkml:brushProperty name="color" value="#004F8B"/>
      <inkml:brushProperty name="inkEffects" value="pencil"/>
    </inkml:brush>
  </inkml:definitions>
  <inkml:trace contextRef="#ctx0" brushRef="#br0">0 233 876,'0'4'1400,"5"3"284,13 2 125,17-2-1,24-4 4,27-5-20,27-5-84,25-6-172,18-5-308,12-6-295,6-2-257,-2-3-208,-7 1-140,-13 1-92,-18 3-60,-22 3-108,-25 4-172,-29 4-268,-32 4-340,-33 5-389,-36 3-339,-37 5-208,-36 6-20,-34 6 192,-23 7 428,-14 9 572,-3 9 600,8 7 544,14 5 456,21 4 328,24 0 92,24-1-56,27-5-148,26-6-223,26-8-273,25-7-292,26-11-200,25-9-132,24-10-84,22-8-48,17-7-36,13-7-72,7-5-144,1-5-320,-1-4-516,-8-4-709,-10 0-895,-12-2-404,-15 0-120,-17-1 175,-18-4 429,-19-4 672,-17 6 1704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3:28.979"/>
    </inkml:context>
    <inkml:brush xml:id="br0">
      <inkml:brushProperty name="width" value="0.2" units="cm"/>
      <inkml:brushProperty name="height" value="1.2" units="cm"/>
      <inkml:brushProperty name="color" value="#004F8B"/>
      <inkml:brushProperty name="inkEffects" value="pencil"/>
    </inkml:brush>
  </inkml:definitions>
  <inkml:trace contextRef="#ctx0" brushRef="#br0">65 41 1052,'-3'-3'1708,"-4"-3"120,-1-3 89,-4-1-165,1 3-56,0 2 32,3 5 164,3 4 188,5 4 153,6 4-145,8 2-432,7 2-408,7 1-344,6-2-316,7-1-280,5-4-224,3-3-220,5-5-188,3-3-188,3-3-168,1-3-212,0-1-400,-2 0-656,-5-1-941,-5 1-443,-9 0-132,-9 3 84,-10 1 391,-12 2 721,-7 2 1612</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3:29.311"/>
    </inkml:context>
    <inkml:brush xml:id="br0">
      <inkml:brushProperty name="width" value="0.2" units="cm"/>
      <inkml:brushProperty name="height" value="1.2" units="cm"/>
      <inkml:brushProperty name="color" value="#004F8B"/>
      <inkml:brushProperty name="inkEffects" value="pencil"/>
    </inkml:brush>
  </inkml:definitions>
  <inkml:trace contextRef="#ctx0" brushRef="#br0">1 89 584,'1'3'1880,"6"3"520,9 3 489,10 1 35,12-1-168,13-1-240,12-3-299,12-3-393,11-3-416,10-5-348,6-2-360,4-4-340,1-2-300,-1-1-252,-2 1-228,-7-1-228,-7 3-312,-9 2-544,-9 1-804,-12 2-749,-13 2-307,-11 1-28,-13 1 199,-12 1 541,-10 0 848,-6 1 1720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3:34.432"/>
    </inkml:context>
    <inkml:brush xml:id="br0">
      <inkml:brushProperty name="width" value="0.2" units="cm"/>
      <inkml:brushProperty name="height" value="1.2" units="cm"/>
      <inkml:brushProperty name="color" value="#004F8B"/>
      <inkml:brushProperty name="inkEffects" value="pencil"/>
    </inkml:brush>
  </inkml:definitions>
  <inkml:trace contextRef="#ctx0" brushRef="#br0">193 0 1392,'0'1'2104,"1"1"581,2 2 395,4 3-120,6 5-208,4 6-195,5 11-257,5 11-368,4 15-316,3 17-272,-1 17-260,-1 19-268,-1 15-236,-3 13-187,-3 6-153,-1 3-136,-4-4-152,-1-8-184,-3-13-221,-1-16-239,-3-19-296,-4-20-324,-3-22-428,-5-23-488,-6-23-532,-6-22-461,-7-21-191,-6-17 128,-7-15 507,-5-13 809,-4-9 988,-5-6 1052,-4-3 856,-3-1 600,-1 3 469,0 5 291,4 7 84,6 8-120,6 9-200,10 11-255,9 8-337,12 10-364,11 9-240,12 7-132,13 9-92,13 7-72,12 9-76,10 8-88,7 8-88,3 9-76,0 9-52,-6 10-12,-8 8 8,-11 9 16,-12 7 16,-12 6-8,-12 4-32,-11 2-24,-9-2-44,-5-2-48,-4-5-68,-2-7-48,1-8-44,1-7-44,4-8-56,5-8-20,5-7 16,7-6 28,7-4 16,6-3 64,8 1 100,5 2 76,3 5 76,0 6 56,-1 6 36,-5 8 0,-6 5-24,-7 7-44,-9 4-56,-9 4-64,-7 4-80,-6 0-96,-3-2-124,0-4-124,-1-6-180,4-7-196,2-11-220,3-13-296,6-13-252,5-16-132,6-16 20,7-15 183,9-13 425,9-12 696,9-7 692,7-4 516,4-1 348,2 2 193,-1 5-29,-4 7-224,-4 9-252,-6 9-128,-7 12-84,-6 11-56,-5 13-68,-4 13-56,-3 13-68,-2 11-92,-2 11-104,2 8-84,0 5-64,2 4-84,3 0-104,4-1-112,3-4-112,3-5-116,1-7-88,0-7-60,1-10-4,-1-9 36,-2-11 64,-3-11 108,-5-9 120,-3-6 136,-4-4 116,-4 0 96,-3 2 128,-1 5 100,0 9 72,1 10 28,1 11 24,4 14-20,4 11-76,5 9-96,5 8-92,3 4-116,4 2-152,3-2-168,0-5-184,1-6-176,-1-8-152,-2-10-68,-3-11 32,-4-11 116,-4-10 216,-5-9 288,-2-6 288,-4-5 232,-1-2 156,-3 1 92,-2 0-12,0 4-76,0 4-100,0 5-92,0 4-60,0 7-32,2 6-16,2 8-28,2 9 8,4 7-12,2 7-12,4 6-76,2 4-76,1 0-68,1 0-128,0-4-116,0-5-72,-2-7-16,1-9 28,-2-10 44,0-12 56,-2-10 88,-1-10 68,-2-11 48,-2-6 48,0-5 44,-2-1 40,0 2 28,-2 3 32,0 7 28,-2 6 8,0 10 16,0 11 20,2 13 28,3 16 36,2 16 52,5 16 36,2 17 24,2 15 0,2 15-20,0 11-32,-1 8-52,-2 4-68,-5 0-48,-4-4-28,-5-8-52,-6-10-44,-6-13-44,-7-15-64,-5-16-76,-7-16-80,-4-17-36,-3-15-12,-2-12 20,0-11 36,4-9 60,3-6 68,6-6 40,6-5-8,7-4-24,8-2-12,8-4-20,7-1-20,8-3 0,6 0 28,7-1 28,6 2 40,4 1 48,2 3 32,-1 3 28,-1 4 28,-6 6 12,-5 6 48,-7 8 76,-7 7 84,-5 10 76,-3 9 60,-3 12 48,-2 9-12,2 9-68,1 7-84,2 6-92,2 3-116,2 0-120,3-1-140,1-4-124,1-5-144,3-8-108,0-8-64,-1-11 16,0-10 52,-2-10 96,-1-10 124,-2-8 136,-3-4 120,-1-3 84,-4 1 72,-2 3 60,-2 4 56,-2 5 44,-2 6 24,1 7 16,1 6 20,2 8 0,2 7-44,3 7-56,3 5-56,2 4-80,1 1-116,0 0-116,1-2-120,-1-5-124,0-4-96,1-6-76,0-8 8,1-7 48,1-7 76,0-7 120,0-5 124,1-3 124,-2-1 104,0 3 92,-2 4 68,-2 7 60,0 6 24,0 7 0,0 7-12,1 7-40,1 4-36,3 3-52,1 2-72,3 0-108,2-1-140,2-4-172,1-5-172,1-7-188,0-8-148,-2-9-96,-2-10 28,-4-10 140,-3-7 244,-2-4 296,-3 0 276,-2 2 252,-1 5 168,-1 7 88,0 9 12,1 9-32,1 10-32,0 8-32,2 6-32,2 5-60,4 3-60,2 0-80,3-1-96,3-2-92,3-5-116,3-6-84,1-7-100,-1-7-76,-4-9-40,-5-8-12,-7-6 40,-9-6 52,-9 0 104,-10 3 144,-9 6 124,-8 10 140,-5 11 120,-2 13 116,0 11 80,4 12 12,6 7-28,7 6-52,8 3-92,11 0-124,9-3-192,10-6-220,10-6-228,10-10-272,10-10-324,8-10-560,6-13-772,6-12-908,3-13-385,1-14-47,0-14 148,-3-12 503,-5-11 809,-14 9 1664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3:34.677"/>
    </inkml:context>
    <inkml:brush xml:id="br0">
      <inkml:brushProperty name="width" value="0.2" units="cm"/>
      <inkml:brushProperty name="height" value="1.2" units="cm"/>
      <inkml:brushProperty name="color" value="#004F8B"/>
      <inkml:brushProperty name="inkEffects" value="pencil"/>
    </inkml:brush>
  </inkml:definitions>
  <inkml:trace contextRef="#ctx0" brushRef="#br0">141 47 1700,'9'-6'2904,"12"-6"409,10-1 219,6 2-20,4 7-815,-1 10-837,-6 12-476,-9 16-200,-12 19-72,-12 22-76,-14 21-128,-11 18-180,-9 13-200,-8 6-180,-3 4-196,-2 0-228,1-5-268,3-8-332,5-12-404,7-15-672,8-14-908,10-17-880,9-17-317,8-16 25,8-16 236,10-18 591,8-17 929,0-4 1672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8:03.287"/>
    </inkml:context>
    <inkml:brush xml:id="br0">
      <inkml:brushProperty name="width" value="0.2" units="cm"/>
      <inkml:brushProperty name="height" value="1.2" units="cm"/>
      <inkml:brushProperty name="color" value="#E71224"/>
      <inkml:brushProperty name="inkEffects" value="pencil"/>
    </inkml:brush>
  </inkml:definitions>
  <inkml:trace contextRef="#ctx0" brushRef="#br0">22 1 60,'-1'2'1184,"0"3"496,0 5 532,-2 6 25,0 6-13,0 8-16,1 9 16,1 7-356,0 10-435,2 7-253,-1 6-376,1 5-256,-1 2-224,-1 0-192,1-4-184,-1-5-196,1-8-304,0-11-472,-1-12-576,1-15-701,1-14-567,0-13-208,-1-10 92,-1-10 359,-2-6 553,0 3 1156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3:36.863"/>
    </inkml:context>
    <inkml:brush xml:id="br0">
      <inkml:brushProperty name="width" value="0.2" units="cm"/>
      <inkml:brushProperty name="height" value="1.2" units="cm"/>
      <inkml:brushProperty name="color" value="#004F8B"/>
      <inkml:brushProperty name="inkEffects" value="pencil"/>
    </inkml:brush>
  </inkml:definitions>
  <inkml:trace contextRef="#ctx0" brushRef="#br0">588 51 1776,'-5'-5'2420,"-10"-6"273,-10-2 143,-12 0-308,-10 5-484,-7 8-436,-7 12-239,-2 15-81,-1 16-20,3 16-136,7 12-208,10 11-228,12 6-248,12 3-212,15-2-184,13-5-148,15-7-128,10-9-108,11-10-68,8-11-28,5-11 12,4-11 60,1-10 68,-2-9 88,-6-8 76,-7-6 52,-10-5 44,-12-3 36,-12-3 44,-13 1 52,-11 3 56,-10 3 48,-8 5 36,-4 5 36,-2 4 20,2 5-16,5 2-36,7 2-48,9 1-92,13-1-124,13-3-124,14-4-120,14-5-104,13-7-80,12-6-16,10-9 32,7-6 64,4-7 96,1-6 116,-2-4 128,-4-2 88,-8 1 52,-11 1 32,-10 2-4,-12 5-24,-12 4-56,-12 4-12,-10 6 20,-10 7 44,-6 6 60,-5 9 40,-4 9 48,0 10 12,-1 10-8,2 11-32,5 8-44,4 7-36,6 5-64,7 2-108,7-1-148,6-3-184,6-5-264,5-9-420,6-10-412,3-12-280,4-13-81,2-13 65,2-14 256,0-12 520,-2-13 636,-1-9 620,-4-9 508,-4-5 376,-3-3 220,-5 1 16,-5 2-111,-5 4-213,-3 7-248,-4 7-264,-3 8-128,-1 11-52,-3 11-8,-3 14 0,-1 15 4,0 18 0,-1 18-64,1 15-72,2 14-80,2 9-60,2 4-96,4 2-104,2-4-124,4-7-144,2-8-148,4-12-152,3-11-156,2-12-72,3-12 20,1-11 100,1-9 180,0-8 284,0-6 360,0-5 288,0-4 208,-2-1 144,-2-2 44,-4 0-44,-2 2-108,-5 3-96,-2 4-96,-3 5-84,-2 6-68,-2 7-64,-2 9-60,0 8-40,-1 8-36,1 5-44,0 5-60,0 0-64,1 0-80,-1-5-76,0-5-56,-1-8-28,1-11 28,-1-10 36,-1-13 76,0-11 60,1-11 64,2-10 36,2-7-16,3-5-52,3-3-136,3 0-228,4 3-276,3 4-304,4 4-233,3 5-147,4 6 36,3 6 192,3 5 380,3 7 476,-1 5 556,-1 5 544,-2 4 416,-4 3 256,-5 2 100,-6 2-91,-8 2-209,-8 2-304,-9 2-288,-9 4-204,-7 4-152,-8 5-100,-4 4-48,-2 4-36,3 4-20,5 1-32,8 2-28,10-2-24,9-1-28,11-3-12,9-5-12,8-3 20,5-4 44,2-3 52,0-4 56,-5-1 72,-6-2 56,-9 1 32,-10 1-16,-12 2-24,-9 3-48,-9 4-52,-6 2-100,-2 2-80,-1 1-96,3 1-104,5-1-128,8-3-176,9-3-220,9-4-212,11-6-144,9-6-44,9-6 71,5-8 165,3-9 280,1-7 392,0-6 444,-5-4 396,-4-1 268,-5 2 176,-6 5 73,-7 7-69,-6 8-184,-5 10-240,-4 9-196,-1 9-156,-2 8-96,1 6-72,2 5-56,1 2-36,5 1-32,1-3-44,5-3-44,2-5-36,4-5-36,2-7-40,3-7-20,2-7-16,1-7 24,2-7 44,0-5 140,1-3 160,1 0 148,-2 1 128,-2 3 68,-2 3 20,-3 3-52,-3 3-96,-4 3-92,-2 3-68,-4 4-48,-1 5-16,-2 5-32,1 6-28,0 4-48,3 4-48,2 3-52,3-1-92,5 0-72,3-3-40,3-3 0,4-5 20,3-4 44,3-6 72,0-4 76,1-4 72,-2-5 40,-2-5 32,-4-5 12,-4-5 0,-2-4 4,-3-5-12,-4-3-4,-3-2-12,-3-1 40,-4 4 60,-4 3 56,-4 8 52,-6 7 36,-7 11 16,-6 11-16,-5 12-40,-5 12-48,-1 11-48,2 10-28,4 6-24,10 5-16,9 0-16,13 0-16,16-4-44,13-6-72,14-8-184,11-9-376,9-11-576,6-9-897,4-10-663,-1-8-316,-4-8-20,-8-7 271,-11-8 529,-15 3 1148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3:51.149"/>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17 223 320,'-17'-38'17576,"43"38"-16662,230-7-484,-71 1-373,-101 8-45,127 20-1,-121-10-7,97 1 0,315 10-46,-412-18 96,0-4-1,129-14 1,-42 2-51,410 12-23,-542 0 1,1 2-1,89 16 1,-79-9 9,1-2-1,114 1 1,28 3 249,-144-5-188,248 24 74,-34-10-121,-125-8-6,-16-9-2,177-16 1,-14-1-10,531-9-406,-528 9 488,87-6-43,277-31-102,121 19 635,-627 31-513,623 9-41,-560 2-24,198 3-233,-266-14 87,368-3 169,343-24 25,-578 11-58,306-8 678,-265 25-198,341-2 38,98-3-756,-664 4 198,628-24 180,1-29 189,-384 14-252,-163 15 200,191 0 1,90 34-76,1 0-82,179-21-178,-208 2 123,191 34 16,-222-3-82,21 9-140,-116-6 245,742 7 43,-371-17-232,-359-11 101,329-39 0,-485 12 88,29-3-75,-13 28-39,-63 2-2,-74-2-259,-108 6-3150,-104 15-3765,-12 2-22,106-20 4809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3:56.447"/>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189 196 192,'-22'7'897,"0"1"0,1 1 0,-22 12-1,-37-1 6824,80-22-7277,31 2 1562,-12 1-1329,0-1-1,25-4 0,43-10 87,115-17-64,-144 26-648,91 2 0,-31 9-48,-22 0 77,99-6-1,-59-12 86,100-4-65,-203 16-108,-1 1 1,0 2-1,0 1 1,0 2 0,39 12-1,-28-4 35,1-2-1,1-2 0,0-1 0,48 2 0,-40-9 2,0 3 0,0 2 0,0 3 0,77 24 0,-114-30-11,-1 0 1,1-1-1,0-1 1,0 0-1,0-1 1,24-1-1,99-16 80,-81 7-70,14 0-14,1 3 0,-1 4-1,87 7 1,-60 0 116,-1-5 0,99-13 0,-103 4 50,1 5 1,121 10-1,-157-3-98,-1-3 0,95-10 0,57-1 74,-56 21-112,-73-4 16,114-4 0,-52-16 34,-66 5-85,1 4-1,81 4 0,-87 6-10,15 2 16,96-5 1,-151-4-38,142-8-103,179 12-1,-277 0 276,1-4 0,97-14 0,-104 7-90,1 3 0,139 6 0,71 13 70,-7-2-89,116-8 156,-89-5 119,287 11-52,-565-10-240,633-36 238,-420 18 46,458 24-1,347-3 649,-425-18-835,-214-13 134,-141 4-193,36 21-49,10 0 8,-191-4-64,0 6 0,123 14 0,457 47-205,-680-58 265,285 18 19,415-26 1,-537-8-96,260-11 450,-79 37 369,-209-1-709,16 0 53,-2-22 36,53 0-136,-212 12-3,130 4 123,163-17 0,-229 7-169,90 4 0,69 16-105,-129-7 130,31 4 47,170 5 68,-127-14-59,116-2 190,-18-22 170,-74 4-280,-8 7-130,316-27 238,-394 29-125,147 9 0,-26 2-44,77-18 17,47 0-100,-147 8-11,201 0-169,-275 11 179,232-23-1,-271 11 69,131 5-1,-130 6-22,129-16-1,-162 5-365,-177 26-10159,96-15 9223,1-1-1,-1-1 0,0 0 1,0-1-1,0-1 0,0-1 1,1 0-1,-1-1 1,-16-7-1,-14-10-659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4:00.725"/>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28 53 312,'-27'-52'15856,"42"58"-15581,2 4-175,0-1 1,1-1 0,-1-1-1,2 0 1,-1-2 0,1 0-1,-1 0 1,2-2-1,26 1 1,243-5 196,76 3-315,324 4-311,-593-7 368,-1 4 1,141 22 0,-180-19-31,0-3 0,0-2 0,56-7 1,0 1-25,-86 3 8,0 2 0,0 2 1,0 0-1,0 1 0,0 2 0,0 1 0,25 9 0,-34-10 10,0 0 0,0 0 0,1-2 1,-1 0-1,1-1 0,-1-1 0,22-1 0,127-18-19,-39 3-37,37 10 138,-81 4 162,125-18-1,-130 5-136,-29 3-66,0 3-1,0 2 0,76 0 0,-83 11-9,-32-3-46,1 0-1,-1-1 0,1-1 0,-1 0 0,17-1 1,-27 1-18,1 0-1,-1 0 1,0 0 0,0 0 0,0 0 0,0 0 0,1 0 0,-1 0 0,0 0 0,0 0 0,0 0 0,0 0 0,1 0-1,-1 0 1,0 0 0,0 0 0,0 0 0,0 0 0,1 0 0,-1 0 0,0 0 0,0 0 0,0-1 0,0 1-1,0 0 1,2-2-421,-2 2 421,0 0 0,0 0 0,0 0 0,0-1 0,0 1 0,0 0-1,0 0 1,0 0 0,0 0 0,0-1 0,0 1 0,-13-4-2366,-8 3 189,-141-15-6706,85-1 6648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4:07.023"/>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21 500 140,'11'-1'492,"-1"0"0,1 1 1,-1 0-1,1 0 0,-1 1 0,1 0 0,-1 1 1,11 3-1,16 2 526,477 50 3886,259-42-3165,690-60 1883,-988 34-2756,37 0-395,0 24-240,88 38-353,74-13-104,-1-40 283,-595 1-74,1022 20 816,-1079-18-782,930 59 480,505 44-703,-915-106 237,-133-2-46,-2 23 227,-105 13 44,314 26-66,69-26 69,-393-30-241,-70-13 157,-221 10-174,0 1 0,0 0-1,0 0 1,0 0-1,0 0 1,0 0-1,0 0 1,0 0 0,0 0-1,0 0 1,0 0-1,0 0 1,0 0-1,0 0 1,0-1 0,0 1-1,0 0 1,0 0-1,0 0 1,0 0-1,0 0 1,0 0 0,0 0-1,0 0 1,0 0-1,0 0 1,0 0-1,0 0 1,0-1 0,0 1-1,0 0 1,0 0-1,0 0 1,0 0-1,0 0 1,0 0 0,0 0-1,1 0 1,-1 0-1,0 0 1,0 0-1,0 0 1,0 0 0,0 0-1,0 0 1,0 0-1,0 0 1,0 0-1,-13-5 17,-21-3-2,-471-84-370,120 17 257,-7 33 24,93 37 24,689-22 76,-351 23-29,223-27-42,-185 18 115,103-31 1,-173 41-16,-7 1-18,-17 1-3,-29 3-23,-774 31-64,-627-120-140,1203 68 156,165 14 26,-198-23-14,257 22 29,19 6-4,1 0 0,0 0 1,0 0-1,0 0 0,0 0 0,0 0 0,0 0 0,0 0 1,0 0-1,0 0 0,0 0 0,-1-1 0,1 1 0,0 0 1,0 0-1,0 0 0,0 0 0,0 0 0,0 0 0,0 0 1,0-1-1,0 1 0,0 0 0,0 0 0,0 0 0,0 0 1,0 0-1,0 0 0,0 0 0,0-1 0,0 1 0,0 0 1,0 0-1,0 0 0,0 0 0,0 0 0,0 0 0,1 0 1,-1-1-1,0 1 0,0 0 0,0 0 0,0 0 0,0 0 1,0 0-1,0 0 0,0 0 0,0 0 0,0 0 0,1 0 1,-1 0-1,0 0 0,0 0 0,0 0 0,0-1 0,0 1 1,0 0-1,0 0 0,1 0 0,-1 0 0,0 0 0,35-7 23,445-32-98,-285 28-27,77-6-58,530-42 110,-767 55 49,-25 1-16,-26 2-7,-317 13-127,147-3 124,-1264 28 523,576-19-42,853-18-450,-394 15 31,387-13-26,34-1 0,50-4-10,194-16-103,307-19-342,-1 26 190,-538 12 253,-7 0-1,0 0 1,1 1-1,15 3 0,-24-1-5,-10 1 5,-15 2-5,-275 30 105,188-25-42,-728 74 272,-303 32-383,976-99 31,-498 40 41,649-58-17,-1 1-8,0 0-1,1-2 1,-1 0 0,-21-4-1,35 5 9,-1 0 0,1 0 0,-1 0 0,1 0 0,-1 0 0,0 0 0,1 0 0,-1 0-1,1 0 1,-1-1 0,1 1 0,-1 0 0,1 0 0,-1-1 0,1 1 0,0 0 0,-1-1 0,1 1-1,-1-1 1,1 1 0,0 0 0,-1-1 0,1 1 0,0-1 0,0 1 0,-1-1 0,1 1 0,0-1-1,0 0-1,1 0 0,-1 0 0,1 0 0,-1 0 0,1 0 0,0 1 0,0-1 0,-1 0 0,1 1-1,0-1 1,0 0 0,0 1 0,0-1 0,0 1 0,0-1 0,1 0 0,27-12-53,1 2 1,0 0 0,1 2 0,32-5-1,-32 7 29,672-117-105,-571 104 173,116-12-8,-227 32-37,-26 3-10,-37 6-16,-767 112-221,638-99 240,-1740 219 788,1058-136-594,818-100-188,-5 0-38,-44 1 0,74-8-11,14-3 0,20-5-25,-21 9 74,339-100-245,-320 95 239,262-59-84,-252 61 91,-32 4 5,1 0 0,-1-1 0,0 1 0,0 0 0,1 0 1,-1 0-1,0 0 0,0 0 0,1 0 0,-1 0 0,0 0 0,1 0 0,-1 0 0,0 0 0,0 0 0,1 0 0,-1 0 0,0 0 0,1 0 0,-1 0 0,0 0 0,0 0 0,1 0 0,-1 0 0,0 1 0,0-1 0,1 0 0,-1 0 0,0 0 0,0 0 0,1 1 0,-1-1 0,0 0 0,0 0 0,0 0 1,0 1-1,1-1 0,-1 0 0,0 1 0,-11 7 5,-10 2 1,-1 0-1,-1-2 1,-37 10-1,-79 10 4,116-24-11,-153 22-114,-305 7 0,-180-52-166,79 15 234,568 4 45,-192 6-108,168-7 60,1-2 0,0-1 0,-54-15 0,17 1-85,0 4 1,-1 3 0,-115-3 0,-14 10-148,-201-8 8,307 4 246,1-5 1,-110-28-1,94 9-24,-207-91 0,311 119 55,1 1 7,0 0 0,1 0 0,-1-1 1,1-1-1,0 1 0,0-1 1,-12-11-1,18 15-2,1 0 0,-1 0 1,1 0-1,-1 0 0,1 0 0,0 0 1,-1 0-1,1 0 0,0 0 0,0 0 1,0 0-1,0 0 0,0 0 0,0 0 1,0 0-1,0 0 0,0-1 0,0 1 0,0 0 1,1 0-1,-1 0 0,0 0 0,1 0 1,-1 0-1,1 0 0,-1 0 0,1 1 1,0-1-1,-1 0 0,1 0 0,0 0 1,-1 0-1,1 1 0,0-1 0,0 0 1,0 1-1,0-1 0,0 1 0,0-1 1,1 0-1,7-3 40,0-1 0,0 1 0,15-4 0,-15 5-8,86-24 227,112-18-1,-109 25-187,1064-195-32,-1126 209-47,-23 3-1,1 0 0,-1 1 0,1 1 0,0 0 0,26 2 1,-40-1 0,0 0 1,0 0-1,0 0 1,0 0-1,0 0 1,0 0-1,0 0 1,0 0-1,-1 1 1,1-1-1,0 0 1,0 0-1,0 0 1,0 0-1,0 0 1,0 0-1,0 0 1,0 0-1,0 0 1,0 0-1,0 1 1,0-1-1,0 0 1,0 0-1,0 0 1,0 0-1,0 0 1,0 0-1,0 0 1,0 1-1,0-1 1,0 0-1,0 0 1,0 0-1,0 0 1,0 0-1,0 0 1,0 0-1,0 1 1,0-1-1,0 0 1,0 0-1,0 0 1,0 0-1,0 0 1,0 0-1,0 0 1,0 0-1,1 0 1,-1 0-1,0 1 1,0-1-1,0 0 1,0 0-1,0 0 1,0 0-1,0 0 1,-15 8-23,0-1 1,-1-1-1,0 0 1,-1-1-1,-18 3 1,8-2-4,-112 25-19,-1-5-1,-150 6 1,-288-21 7,544-11 33,-237-15-28,263 14 32,3 1 0,0-1-1,0 1 1,0-1 0,0 0 0,0-1 0,0 1 0,1-1-1,-6-2 1,10 4 1,-1-1 0,1 1-1,0 0 1,0 0 0,0 0-1,0 0 1,-1 0 0,1-1-1,0 1 1,0 0 0,0 0-1,0 0 1,0-1 0,-1 1 0,1 0-1,0 0 1,0 0 0,0-1-1,0 1 1,0 0 0,0 0-1,0 0 1,0-1 0,0 1-1,0 0 1,0 0 0,0-1-1,0 1 1,0 0 0,0 0 0,0 0-1,0-1 1,0 1 0,0 0-1,0 0 1,0-1 0,1 1-1,-1 0 1,0 0 0,0-1-1,12-6-3,15-2-1,31-1 19,0 3-1,109 0 0,-109 6-1,-2 0-1,783 1 44,-827 0-54,9 1-2,0 0 0,40 8 0,-60-9 0,1 1 0,-1-1-1,0 0 1,1 1-1,-1-1 1,0 1 0,0 0-1,1-1 1,-1 1 0,0 0-1,0 0 1,0 0 0,0-1-1,1 3 1,-1-3-1,-1 1 0,0-1 1,0 0-1,0 1 0,0-1 0,0 1 0,0-1 1,0 1-1,0-1 0,0 1 0,0-1 1,0 1-1,0-1 0,0 0 0,0 1 1,0-1-1,0 1 0,0-1 0,0 1 1,-1-1-1,1 0 0,0 1 0,0-1 0,0 1 1,-1-1-1,1 0 0,-1 1 0,-2 2-11,0 0 0,-1 0 0,1-1 0,-1 1 0,0-1 0,0 0 0,-4 2 0,-27 11-57,0-2 0,-58 13 0,-79 7-54,163-31 118,-336 47-31,-47 8 140,349-48-49,42-9-51,1 0 1,-1 0-1,0 0 0,1 0 1,-1 0-1,1 0 0,-1 0 1,1 0-1,-1 0 0,0 1 0,1-1 1,-1 0-1,1 0 0,-1 1 1,1-1-1,-1 0 0,1 1 0,-1-1 1,1 0-1,0 1 0,-1-1 1,1 1-1,-1-1 0,1 1 1,18 1 102,109-11 145,-89 5-203,916-110 477,-263 29-399,934-60 213,5 99-576,-1098 47 160,-1800 48 188,1172-43-94,87-6-16,-392 31 48,359-25-48,32-2 4,15-2-4,23 1 0,122-5 1,-101 0-6,1219-67-301,-383 17 232,-717 43 101,537-16 256,-688 25-278,10-1 2,-1 2 0,42 6 0,-67-7-9,0 0 1,0 0-1,0 1 0,0-1 1,1 0-1,-1 0 1,0 1-1,0-1 1,0 1-1,0-1 1,0 1-1,0-1 1,0 1-1,0 0 1,0 0-1,0-1 1,1 2-1,-3-1 0,1 0-1,0 0 1,-1 0 0,1-1 0,-1 1-1,1 0 1,-1-1 0,1 1 0,-1 0-1,1-1 1,-1 1 0,0 0-1,1-1 1,-1 1 0,0-1 0,1 1-1,-1-1 1,0 0 0,0 1 0,0-1-1,1 0 1,-1 1 0,0-1 0,-1 0-1,-24 9-36,1-1 1,-45 8-1,54-13 24,-979 156-415,379-70 470,9 33 294,587-117-316,-2-1 4,1 2 0,0 0-1,-26 13 1,39-13-15,11-1-8,5-3-6,0 0 1,0-1 0,0 1 0,0-2 0,0 1 0,1-1 0,-1-1 0,13-1-1,12 0-9,619-46-193,-299 18 135,-141 14 64,652-35 249,-848 51-232,8-1 3,0 1-1,45 5 1,-55 1-29,-13-6 17,-1 0 1,0 0-1,0 0 0,0 0 1,0 0-1,0 1 0,0-1 1,0 0-1,1 0 0,-1 0 0,0 0 1,0 0-1,0 1 0,0-1 1,0 0-1,0 0 0,0 0 1,0 1-1,0-1 0,0 0 1,0 0-1,0 0 0,0 0 1,0 1-1,0-1 0,0 0 0,0 0 1,0 0-1,0 0 0,0 1 1,0-1-1,-1 0 0,1 0 1,0 0-1,0 0 0,0 1 1,0-1-1,-23 14-65,-16 1 1,-1-1 1,-1-3-1,-56 10 1,28-6 10,-476 90-166,-151 35 183,628-121 74,66-18-31,-1-1 0,1 1 0,0 0 0,0 0 0,0 0-1,-1 0 1,1 1 0,0-1 0,-3 3 0,5-4-5,0 1 0,0-1 0,0 0 1,0 0-1,0 0 0,0 0 0,0 1 0,0-1 1,0 0-1,0 0 0,0 0 0,0 0 0,0 1 1,0-1-1,0 0 0,0 0 0,0 0 0,0 0 1,0 0-1,0 1 0,1-1 0,-1 0 1,0 0-1,0 0 0,0 0 0,0 0 0,0 1 1,0-1-1,0 0 0,0 0 0,1 0 0,-1 0 1,0 0-1,0 0 0,0 0 0,0 0 0,0 0 1,1 0-1,-1 0 0,0 0 0,0 1 0,1-1 1,17 3 73,39-2 63,66-7 0,-89 4-104,165-13 116,1527-98 590,-1207 82-667,-311 19-118,330-23-472,-460 27 252,-495 76 495,1194-208-581,-515 97 290,-9 2 35,285-53-54,-520 89 62,-24 2-6,-31 2-15,-234 13-305,-866 18-121,1108-30 505,12 0 7,-1 0 0,1-1 1,-28-5-1,37 2 5,11 0-5,8 0-30,-1 1-1,1 1 0,-1-1 1,1 2-1,0-1 0,12 1 1,13-2 1,769-52-53,-608 44 15,687-30 207,-355 18 254,-494 20-409,-31 2-28,-20 1-14,-333 35-185,520-41 628,-35-2-274,350-16 132,1 25-51,-437 0-207,78 7 68,-100-4-67,-28-4-33,1 0 0,-1 0 0,0 0 0,1 0 0,-1 0 0,0 0 0,1 0 0,-1 1 0,0-1 0,0 0 0,1 0 0,-1 0 0,0 0 0,1 0 0,-1 1 0,0-1 0,0 0 0,1 0 0,-1 0 0,0 1 0,0-1 0,0 0 0,1 0 0,-1 1 0,0-1 0,0 0 0,0 1 0,0-1 0,0 0 0,0 1 0,1-1 0,-1 0 0,0 0 0,0 1 0,-9 8 20,-19 4 3,-54 13-3,-47 18-72,106-31 29,19-6 15,4-6 7,1-1 0,-1 1 0,0-1 0,1 0 0,-1 1 0,1-1-1,-1 1 1,1-1 0,-1 0 0,1 0 0,-1 1 0,1-1 0,0 0 0,-1 0 0,1 1-1,-1-1 1,1 0 0,-1 0 0,2 0 0,22 3-1,1-1 0,0-2-1,0 0 1,44-7 0,-26 3-6,149-14-5,232-15 141,-461 44 153,-31 7-154,65-17-120,-85 23 110,78-20-109,0 0 0,0 0 0,0 1 0,1 0-1,-1 0 1,-10 10 0,19-15-8,1 1-1,0-1 1,-1 0 0,1 1-1,0-1 1,-1 1-1,1-1 1,0 1 0,-1-1-1,1 1 1,0-1-1,0 1 1,0-1 0,-1 1-1,1-1 1,0 1-1,0-1 1,0 1 0,0 0-1,0-1 1,0 1-1,0-1 1,0 1 0,0-1-1,0 1 1,0-1-1,1 1 1,-1 0 0,0-1-1,0 1 1,1-1-1,-1 1 1,0-1 0,0 0-1,1 1 1,-1-1-1,0 1 1,1-1 0,-1 1-1,1-1 1,-1 0-1,1 1 1,-1-1 0,1 0-1,-1 0 1,0 1-1,1-1 1,0 0 0,-1 0-1,2 1 1,30 12 11,5-4-40,71 9 0,-66-12-71,43 10 0,-84-16 98,-1 1 0,1-1 0,-1 0-1,1 0 1,-1 0 0,1 0-1,-1 0 1,1 0 0,-1 1 0,1-1-1,-1 0 1,1 0 0,-1 1-1,1-1 1,-1 0 0,0 1-1,1-1 1,-1 0 0,1 1 0,-1-1-1,0 0 1,0 1 0,1-1-1,-1 1 1,0-1 0,1 1 0,-9 8 8,-28 7 52,31-14-51,3-1-5,-79 33 115,70-29-100,0 1 0,1 1 0,0 0 0,0 0 0,-11 10-1,20-16-14,1 0 0,-1-1 0,0 1-1,1 0 1,-1 0 0,0-1 0,1 1-1,-1 0 1,1 0 0,-1 0 0,1 0-1,-1 0 1,1 0 0,0 0 0,0 0-1,-1 0 1,1 0 0,0 0 0,0 0-1,0 0 1,0 0 0,0 0-1,0 0 1,0 0 0,0 0 0,1 1-1,0 0 2,0 0-1,0-1 0,0 1 0,1 0 1,-1-1-1,0 1 0,1 0 0,-1-1 1,1 0-1,-1 1 0,1-1 0,2 1 1,6 4-2,0-1 1,1-1 0,16 6-1,-27-10-2,191 49-1877,-259-53-10928,28-8 10190,-2-5 555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4:19.635"/>
    </inkml:context>
    <inkml:brush xml:id="br0">
      <inkml:brushProperty name="width" value="0.2" units="cm"/>
      <inkml:brushProperty name="height" value="1.2" units="cm"/>
      <inkml:brushProperty name="color" value="#E71224"/>
      <inkml:brushProperty name="inkEffects" value="pencil"/>
    </inkml:brush>
  </inkml:definitions>
  <inkml:trace contextRef="#ctx0" brushRef="#br0">0 187 216,'1'-1'1552,"0"-2"372,0-1 365,1-2 91,0 0-140,0 0-220,0 0-240,0 1-268,-1 1-295,1 0-309,1 1-276,1 0-184,4 1-100,3 0-52,4 1-40,6 1-20,5-1-8,6 1-12,7 0-24,8 0-16,6 0-24,8-1 12,7 0-16,7 0-8,4 0-20,4-1-12,1 1-8,-1 0-28,1 1-16,-2 0-24,-1 0-12,-1 0-16,-1 1-16,2 0-40,0 0-28,2 0 0,2-1 0,1 0-4,2 0 0,0-1 40,-1 0 16,0-2-4,-1-1 0,-2-1-16,-4 0-28,-3 0-24,-4-1-8,-6 1-12,-5 1 0,-6 0 8,-4 1 20,-4 0 24,-4 0 20,-3 0 4,-2-1 16,-2-1 8,-2 0 4,-1 0 0,-2-1 4,-2 1-8,-2 0 4,-2 0-4,-3 2-4,-3 1 8,-3 2-12,-3 1-16,-2 1-20,-2 1-48,-2 0-52,-2-1-64,-1 1-104,-2 0-192,-2-2-408,0-1-708,-3-1-873,-1-2-423,-4-2-152,-3-1 75,-5-3 361,-3-1 716,1 1 1692</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4:23.784"/>
    </inkml:context>
    <inkml:brush xml:id="br0">
      <inkml:brushProperty name="width" value="0.2" units="cm"/>
      <inkml:brushProperty name="height" value="1.2" units="cm"/>
      <inkml:brushProperty name="color" value="#E71224"/>
      <inkml:brushProperty name="inkEffects" value="pencil"/>
    </inkml:brush>
  </inkml:definitions>
  <inkml:trace contextRef="#ctx0" brushRef="#br0">0 185 428,'1'0'796,"0"0"136,0-1 112,0 1 68,1 0 0,1-1-23,-2 1-25,1 0-36,-2 0-64,1 0-60,-1 0-44,0 0-36,0 0-20,0 0-8,0-1-4,1 0-48,0 0-52,3 0-99,3 0-113,3-1-132,5 1-112,6 0-60,4 0-68,7 0-24,5 1-28,5 0-16,5 0 0,4 0-8,5 2-4,1 0 8,2 0-8,1 0 8,0-1 4,-2 0 0,0-1 0,0-1-16,-1-2 4,0-1-36,1-1-8,1-1-8,1 0-8,1 0 16,0 2 8,2 1 20,-1 1 12,1 3 8,0 1-8,-1 1 0,-1 1-8,-3 1-4,-2-1 8,-2 0-4,-3-2 0,-1-1-8,-1-1 8,0-1-8,0-2-4,1 1-8,-2-1 0,2 1 4,0 0 0,1 1-4,1 1 0,0 1 4,2 1 0,2 0 0,1-1-12,1 0 8,3-3-4,2-1-16,2-2 0,3-2 32,0 0 36,2-1 8,0 1 8,0 0 16,-2 1 12,-1 1-36,-3 2-20,-3 2-4,-5 1-8,-2 1-8,-4 1 8,-3 1 4,-2 1 4,0 0-4,0-1 20,1 0-4,1-2 16,1 0-16,1 0 8,2-1-12,0 1 0,1 1 4,-1-1-24,-1 1 0,-1 1 0,0 0-4,0-1-12,-2 1-16,1 0 0,-1 0 8,0 0 0,-2-2 0,0 1 0,-2-1 4,-1 0 4,0 0 0,-2 1-8,0 1 4,-2 0-4,0 1 4,-1 1 4,-1 0-16,1 0 4,0 1-8,2-1 8,0-1-36,2-1-20,2-2-4,2-1 8,1-1-4,2-2 4,0 0 28,0-1 24,0 0 4,-1 0 4,-2 1 12,-2 0 0,-2 1 4,0 0 0,-2 0 12,1 1-4,-1-1 0,0 0-4,1-1-8,1-1-8,-1-1 8,-1 0-8,0-1-8,0 1 8,-3-1-4,-1 1 4,-3 0 0,-1 1-8,-2 0 4,-1 2 4,-2-1 0,-1 2 0,-2 0-4,-2 1 4,0 1 4,-2 0-4,-1 0 0,-1 0 0,-2 0 12,-2 0-4,-1 0 12,-2-1 0,0 1 4,-1 0 8,1 0-4,-2-1 4,2 1-4,-1 0 0,0 0 0,1 0-4,0-1 4,1 0-12,-1 0 20,1 0 8,0 0 0,1 0 20,0 0 16,2 0 12,3-1-12,1-1-8,4 1-12,3-2-4,1 0-20,2-1-12,-1 1 16,0-1 0,-3 1 8,-2 0 0,-3 0 0,-3 1-12,-4 0 0,-2 1-16,-2 0-8,-2 1-8,-2 0-4,0 0 0,0 1 0,-1 0 8,-1 0 0,0 1 12,0 0-8,0-1 0,-1 0-4,1-1-8,-2 0 4,1 1-8,-1-1 4,1 1 0,0-1 4,1 2 8,0-1-8,2 0 0,0 1 4,1-1 0,1 0-4,1 1 0,1-1-4,0 1 0,1-1 0,1 0-4,-1 0 0,-1-1 0,-2 0 0,0 0 8,-2 0-8,-1 0 0,-1 0 0,0 0 4,0 0 4,-1 0-8,0 0 4,0 0 0,-1 0 0,0 0-4,0 0-8,0 0 0,0 0-4,0 0-12,0 0 0,0 0-4,0 0-4,0 0 12,0 0-4,0 0 12,0 0 4,0 0 8,0 0-4,0 0 0,0 0-8,0 0 4,0 0-4,0 0-12,0 0 8,0 0-8,0 0 4,0 0 0,0 0 4,0 0 8,0 0 4,0 0 4,0 0 4,0 0 4,0 0 8,0 0-8,0 0-4,0 0 0,0 0 0,0 0-8,0 0 0,0 0 4,0 0 0,0 0 4,0 0-4,0-1 4,0 0 4,0 0-4,0 1 12,0-1 0,0 1 0,0 0 0,0-1-12,0 1 0,0 0 0,0 0-4,0 1-16,0-1 8,0 0 0,0 0 4,0 0-4,0 0-12,1 0 8,0 0-4,0 0-16,-1 0 8,1 0-28,-1 0-32,0-1-36,1 1-20,0-1-24,0 0-16,0-1 0,0 1 16,1-1 12,0 1 12,0-1 16,-1 1 12,0 0 20,0-1 4,0 1 16,0 0 8,-1 0 16,1 1 12,-1-1 12,1 0 4,-1 0 8,2-1 8,0 0 8,-1-1-16,1 1-20,-1-1 0,1 0 8,-2 0-12,1 0 0,-1 0 8,0 1 12,0 0 16,0 0-12,1 1 12,0-1-12,0 2 0,-1-1-20,1 1-40,-1 0-52,0 0-132,0-1-188,0-1-257,0-1-327,1-1-456,0-1-552,0 0-360,2-1-64,0 0 119,0 0 277,1-1 448,0 1 1380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4:26.047"/>
    </inkml:context>
    <inkml:brush xml:id="br0">
      <inkml:brushProperty name="width" value="0.2" units="cm"/>
      <inkml:brushProperty name="height" value="1.2" units="cm"/>
      <inkml:brushProperty name="color" value="#E71224"/>
      <inkml:brushProperty name="inkEffects" value="pencil"/>
    </inkml:brush>
  </inkml:definitions>
  <inkml:trace contextRef="#ctx0" brushRef="#br0">1 8 752,'1'-1'888,"3"0"112,4 0 124,2-1 168,5 0 145,4 2 59,2 0-28,4 2-68,4 1-64,2 2-120,4 3-160,3 2-160,5 2-160,4 3-151,7 3-145,5 2-56,10 2-12,10 2-32,12 2-20,13 0-32,12 0-52,11-1-64,12-1-76,7-2-32,8-3-24,4-2-16,3-2 8,1-3-8,0-3 8,-2-1 4,-1-3-20,-1 0-4,-2-1-4,-2-1-8,-2-1-4,0-1-16,-1-2-8,1-1 12,1-2-4,0-2 8,2-3 4,1-2 12,1-1 4,0-2 4,0 0-4,-2-1 0,-1-1-8,-4 0-12,-2 0-12,-6 2-16,-4 0 0,-4 3-8,-4 2 56,-6 3 24,-5 2 40,-5 3 16,-4 1 20,-8 3 4,-6-1-44,-9 1-28,-10-1-16,-10-1-48,-10-1-36,-12-2-52,-9-1-36,-12-1-52,-11-1-44,-10 0-24,-10-1-32,-9 0-4,-9 1-24,-5-1 12,-6 1 8,-4-1 12,-3-2 28,-2-2 52,-2-2 43,0-1 53,0-1 48,3 0 88,4 0 76,4 1 45,5 1 43,7 1 12,7 1 16,9 1-12,10 3-16,9 2 24,10 3 32,9 5 16,9 4 16,5 6 8,6 3-4,1 3-28,2 3-44,-2 1-24,-3 2-40,-3 0 0,-7 2-4,-7 1 8,-9 1 24,-9 2 20,-10 1 16,-11 2-16,-9 1-20,-11 1-32,-8 0-128,-7-1-124,-4-3-200,-3-3-352,0-5-728,3-3-1153,4-3-547,4-6-224,5-4 4,6-6 235,6-7 673,7-4 1632</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4:26.951"/>
    </inkml:context>
    <inkml:brush xml:id="br0">
      <inkml:brushProperty name="width" value="0.2" units="cm"/>
      <inkml:brushProperty name="height" value="1.2" units="cm"/>
      <inkml:brushProperty name="color" value="#E71224"/>
      <inkml:brushProperty name="inkEffects" value="pencil"/>
    </inkml:brush>
  </inkml:definitions>
  <inkml:trace contextRef="#ctx0" brushRef="#br0">3 161 1268,'-1'1'1996,"0"1"513,0 3 263,2 5-108,1 4-284,5 5-344,3 6-395,5 5-445,5 4-364,4 4-268,5 1-184,4 0-140,3-3-132,3-2-124,3-5-136,0-5-132,1-6-144,-1-7-168,-3-7-184,-2-8-176,-4-7-149,-4-8-95,-3-8-24,-4-7 72,-2-8 172,-2-6 220,-1-5 300,-1-3 376,-3 1 424,0 1 344,-2 6 300,-3 6 228,-3 7 88,-3 10-36,-3 9-139,-3 12-145,-2 12-140,-2 13-112,-2 13-92,-1 12-100,0 12-84,0 11-92,2 10-124,1 8-144,4 6-152,3 3-164,4 0-188,4-2-256,3-6-404,1-8-564,3-11-853,0-11-551,1-13-192,1-14 60,2-13 307,2-14 569,-3-8 1284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4:27.422"/>
    </inkml:context>
    <inkml:brush xml:id="br0">
      <inkml:brushProperty name="width" value="0.2" units="cm"/>
      <inkml:brushProperty name="height" value="1.2" units="cm"/>
      <inkml:brushProperty name="color" value="#E71224"/>
      <inkml:brushProperty name="inkEffects" value="pencil"/>
    </inkml:brush>
  </inkml:definitions>
  <inkml:trace contextRef="#ctx0" brushRef="#br0">123 129 1252,'-1'0'1996,"-3"0"377,-3 1 347,-2 1-240,-1 4-340,0 2-348,1 5-300,4 3-299,4 5-305,5 3-260,6 3-200,5 2-144,5 1-100,6-1-68,3-3-44,1-3-16,1-6-8,-1-6-20,-3-7-4,-3-9-12,-6-8-12,-5-9 0,-8-9-4,-6-7 4,-5-5 12,-5-2 8,-5 0 16,-3 1 20,-3 4 24,-2 6 16,-1 6 12,-3 10 12,0 8 4,-1 12 0,0 9-16,0 10-44,2 8-92,3 7-124,6 4-172,7 2-236,9 0-384,10-4-484,10-5-569,9-8-599,8-9-356,5-9-48,5-10 239,3-9 421,1-10 592,-7-1 1428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8:03.833"/>
    </inkml:context>
    <inkml:brush xml:id="br0">
      <inkml:brushProperty name="width" value="0.2" units="cm"/>
      <inkml:brushProperty name="height" value="1.2" units="cm"/>
      <inkml:brushProperty name="color" value="#E71224"/>
      <inkml:brushProperty name="inkEffects" value="pencil"/>
    </inkml:brush>
  </inkml:definitions>
  <inkml:trace contextRef="#ctx0" brushRef="#br0">69 208 476,'-4'-7'1404,"-5"-7"300,-3-6 128,-2-4 105,2-2 43,1 1-100,5 2-84,6 3-160,5 3-200,7 3-263,6 4-277,6 5-220,5 3-144,7 3-92,6 4-68,5 3-60,5 3-52,5 3-60,4 3-60,0 2-56,0 2-28,-4 3-20,-5 1-20,-9 2-12,-11 2 4,-12 0 4,-13 1-8,-14 0-8,-10-2-20,-8-2-40,-5-2-52,-1-3-68,2-4-80,6-3-72,8-4-68,10-2-40,12-3-44,12-1-36,12-2 8,10 1 40,9 1 64,6 3 80,3 3 156,1 5 216,-4 5 176,-8 6 136,-10 4 76,-13 6 52,-15 4-28,-16 3-80,-14 3-100,-13 0-80,-13-1-60,-8-4-40,-4-5-68,-2-6-108,3-7-172,3-7-312,7-8-476,6-7-685,7-6-807,9-7-408,9-5-104,9-6 175,8-5 393,9-6 652,2 3 1628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4:27.683"/>
    </inkml:context>
    <inkml:brush xml:id="br0">
      <inkml:brushProperty name="width" value="0.2" units="cm"/>
      <inkml:brushProperty name="height" value="1.2" units="cm"/>
      <inkml:brushProperty name="color" value="#E71224"/>
      <inkml:brushProperty name="inkEffects" value="pencil"/>
    </inkml:brush>
  </inkml:definitions>
  <inkml:trace contextRef="#ctx0" brushRef="#br0">0 250 144,'4'-10'2008,"3"-11"672,4-9 449,0-7 199,-1-1-288,-2 1-499,-3 5-589,-4 7-508,-2 9-320,-4 12-204,-2 14-136,-1 13-104,1 15-104,1 13-112,4 12-116,3 11-92,6 7-132,4 6-164,4 3-200,4 0-228,2-5-248,0-5-276,0-9-376,-2-11-528,0-12-688,0-13-621,0-10-199,1-12 28,1-9 303,2-8 569,-3-4 828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4:28.011"/>
    </inkml:context>
    <inkml:brush xml:id="br0">
      <inkml:brushProperty name="width" value="0.2" units="cm"/>
      <inkml:brushProperty name="height" value="1.2" units="cm"/>
      <inkml:brushProperty name="color" value="#E71224"/>
      <inkml:brushProperty name="inkEffects" value="pencil"/>
    </inkml:brush>
  </inkml:definitions>
  <inkml:trace contextRef="#ctx0" brushRef="#br0">140 1 320,'0'0'2336,"-1"1"577,-1 2 423,-1 2 328,-1 4-444,-2 2-583,0 6-649,0 5-464,-1 7-340,-1 7-280,-1 7-248,-1 8-208,0 7-152,-2 6-124,0 5-156,1 2-212,0-1-272,1-3-312,3-6-412,3-7-680,3-10-952,3-9-641,4-10-183,2-11 64,4-11 283,4-10 637,-2-4 1044</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4:28.960"/>
    </inkml:context>
    <inkml:brush xml:id="br0">
      <inkml:brushProperty name="width" value="0.2" units="cm"/>
      <inkml:brushProperty name="height" value="1.2" units="cm"/>
      <inkml:brushProperty name="color" value="#E71224"/>
      <inkml:brushProperty name="inkEffects" value="pencil"/>
    </inkml:brush>
  </inkml:definitions>
  <inkml:trace contextRef="#ctx0" brushRef="#br0">97 259 500,'-1'-4'2296,"-3"-4"473,-4-4 319,-3 1 220,-2 0-628,-2 5-647,-1 6-557,2 8-388,4 8-272,6 9-192,7 8-176,7 6-156,8 5-132,6 2-124,6-1-116,4-4-116,3-7-100,2-8-56,0-12-28,0-12 12,-3-15 40,-5-14 60,-4-16 84,-6-13 100,-5-10 100,-7-4 96,-3 1 92,-4 4 76,-3 8 64,-2 9 28,-1 13-16,0 13-12,1 14-8,2 14-28,5 13-40,5 15-52,4 11-16,4 12-20,5 10 0,2 7 16,2 6 24,1 3 4,-1 2 8,-2-1 8,-4-2-4,-5-3-24,-5-5-16,-6-5-28,-5-6-24,-7-7-52,-6-8-64,-7-9-84,-6-10-116,-6-11-144,-5-11-168,-3-13-172,0-11-188,3-13-224,5-11-304,9-11-308,10-9-293,13-7-279,12-4-152,13-2 64,11 2 388,10 3 672,7 6 796,7 7 896,2 7 888,1 8 640,-1 9 296,-5 8-24,-4 8-188,-6 9-311,-4 9-405,-5 9-364,-1 9-232,0 7-184,1 7-136,3 5-116,2 3-128,4-1-104,4-1-116,2-4-96,3-7-68,3-6-64,1-10-32,-1-9-20,-2-10 8,-4-9 28,-5-10 48,-8-9 80,-10-7 76,-12-5 136,-12-2 120,-16 1 92,-14 2 96,-14 6 48,-12 6 36,-7 10 0,-6 8-32,0 10-36,4 9-68,6 7-144,8 7-216,10 4-268,12 4-384,11 1-568,13 0-760,11-1-865,12-4-363,9-5-68,7-6 195,7-8 477,4-9 708,-6-4 1640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4:29.230"/>
    </inkml:context>
    <inkml:brush xml:id="br0">
      <inkml:brushProperty name="width" value="0.2" units="cm"/>
      <inkml:brushProperty name="height" value="1.2" units="cm"/>
      <inkml:brushProperty name="color" value="#E71224"/>
      <inkml:brushProperty name="inkEffects" value="pencil"/>
    </inkml:brush>
  </inkml:definitions>
  <inkml:trace contextRef="#ctx0" brushRef="#br0">0 231 220,'2'-9'2216,"3"-11"516,0-8 321,1-6 227,-2-2-492,0 2-575,-2 4-553,0 7-332,-2 9-200,1 12-136,2 12-144,1 13-172,3 12-180,4 11-148,2 11-140,4 9-176,3 7-192,3 3-236,1 3-244,2 2-252,0-2-256,1-3-332,1-5-492,1-6-713,1-8-383,3-9-92,3-9 100,4-10 343,4-11 581,-5-8 1432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4:29.742"/>
    </inkml:context>
    <inkml:brush xml:id="br0">
      <inkml:brushProperty name="width" value="0.2" units="cm"/>
      <inkml:brushProperty name="height" value="1.2" units="cm"/>
      <inkml:brushProperty name="color" value="#E71224"/>
      <inkml:brushProperty name="inkEffects" value="pencil"/>
    </inkml:brush>
  </inkml:definitions>
  <inkml:trace contextRef="#ctx0" brushRef="#br0">534 435 1332,'1'-2'1692,"0"-4"268,-1-3 221,-1-6-169,-2-5-152,-3-6-108,-2-5-156,-3-6-192,-1-4-291,-4-2-341,-2 0-248,-2 1-112,-5 4-52,-2 6 24,-4 7 64,-3 9 84,-4 8 52,-3 10 24,0 10-4,-1 10-56,2 9-76,3 8-92,5 5-108,6 3-112,8 2-144,9 0-132,11-4-144,10-5-132,9-7-120,9-8-48,6-10 8,4-10 76,2-10 104,1-8 132,-2-9 140,-3-6 148,-4-3 136,-5-2 108,-6 0 68,-5 1 44,-6 5 20,-4 4-12,-4 6-56,-2 8-48,-2 7-36,0 8-44,0 9-84,3 8-140,4 7-184,4 4-232,4 4-272,5 0-380,3-2-536,2-4-652,4-7-653,0-7-355,2-9-40,-1-8 207,0-10 473,-2-10 692,-6-1 1392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4:30.343"/>
    </inkml:context>
    <inkml:brush xml:id="br0">
      <inkml:brushProperty name="width" value="0.2" units="cm"/>
      <inkml:brushProperty name="height" value="1.2" units="cm"/>
      <inkml:brushProperty name="color" value="#E71224"/>
      <inkml:brushProperty name="inkEffects" value="pencil"/>
    </inkml:brush>
  </inkml:definitions>
  <inkml:trace contextRef="#ctx0" brushRef="#br0">140 389 228,'-1'-12'1856,"-1"-15"584,-1-14 473,-3-8 171,-1-4-248,-2 1-356,-1 4-439,0 7-441,-2 8-308,0 11-240,-2 11-192,0 14-144,-1 12-100,3 14-120,3 11-112,5 12-100,6 9-76,5 6-68,6 5-52,5 1-68,3 0-104,2-4-96,1-5-116,0-7-112,-1-8-116,-2-9-112,0-10-84,-3-8-84,0-10-92,0-10-228,0-11-288,2-11-260,2-11-89,3-8 49,3-6 256,2-2 512,-1 1 672,0 3 712,-5 6 544,-4 6 360,-6 7 132,-6 8-27,-6 6-113,-6 9-172,-6 7-192,-5 8-136,-6 7-100,-3 7-72,-4 7-88,-3 3-108,-1 2-84,3 1-76,2-1-76,6-2-68,6-4-76,7-4-92,8-3-108,10-6-112,9-3-116,8-4-100,8-4-84,5-3-36,5-2 4,2-3 24,2 0 0,0-2-4,-2 0-4,-2-1-148,-4 0-300,-3 1-417,-4-2-603,-5 0-616,-4-2-264,-6 1 24,-4-2 267,-5 1 445,-3-1 912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4:42.374"/>
    </inkml:context>
    <inkml:brush xml:id="br0">
      <inkml:brushProperty name="width" value="0.2" units="cm"/>
      <inkml:brushProperty name="height" value="1.2" units="cm"/>
      <inkml:brushProperty name="color" value="#E71224"/>
      <inkml:brushProperty name="inkEffects" value="pencil"/>
    </inkml:brush>
  </inkml:definitions>
  <inkml:trace contextRef="#ctx0" brushRef="#br0">3 0 860,'-1'2'1564,"0"2"280,0 3 321,1 3-5,2 4-140,2 4-88,2 5-108,2 5-132,2 6-251,-1 8-349,0 8-240,-1 9-196,-1 8-140,-1 8-136,-1 5-108,-1 4-96,0 0-68,0-2-32,1-6-20,0-8-20,0-11-68,0-10-96,-1-14-132,-2-13-144,-2-15-156,-2-15-200,-3-17-212,-2-14-124,-2-14 8,1-10 75,0-9 113,3-7 224,1-3 364,3 0 388,0 2 312,2 5 208,1 7 136,-1 9 64,1 10-43,0 10-109,1 11-112,2 12-68,3 14-40,2 15-12,5 14-16,5 15-44,4 13-56,3 11-76,3 8-64,1 5-60,0 1-40,-1-3-24,-3-6-8,-1-7-24,-5-9-36,-1-12-60,-3-11-80,0-13-84,-1-13-124,1-13-100,3-13-120,1-11-80,5-12-28,2-10 48,2-7 83,3-5 149,-1-1 244,0 2 228,-4 5 188,-4 8 144,-5 11 117,-6 13 79,-4 16-12,-5 15-8,-1 17-40,-1 15-64,4 12-84,5 10-96,8 7-92,9 3-72,8 1-64,7-3-28,4-6-24,3-9-16,0-10-16,-3-12-12,-3-12-16,-6-11-32,-4-12-4,-7-10-12,-7-8-8,-5-6 12,-6-6 16,-5-4 12,-5-2 8,-4-2 12,-3 1 24,-2 3 12,-1 5 36,-1 7 64,-1 7 64,-1 9 76,1 11 44,-2 10 48,1 12 4,2 12-24,2 9-44,6 10-52,7 7-64,11 7-24,11 2-56,11 1-96,10-1-120,9-5-120,6-7-224,3-11-416,1-13-468,0-15-513,-1-15-487,-2-16-396,-5-15-132,-6-13 203,-4-11 393,-7-10 584,-10 7 800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4:44.078"/>
    </inkml:context>
    <inkml:brush xml:id="br0">
      <inkml:brushProperty name="width" value="0.2" units="cm"/>
      <inkml:brushProperty name="height" value="1.2" units="cm"/>
      <inkml:brushProperty name="color" value="#E71224"/>
      <inkml:brushProperty name="inkEffects" value="pencil"/>
    </inkml:brush>
  </inkml:definitions>
  <inkml:trace contextRef="#ctx0" brushRef="#br0">49 590 580,'3'-13'1464,"1"-16"784,2-17 581,0-9 287,-1-6-60,0 0-276,-3 5-423,-1 7-541,-2 10-436,-1 12-280,-3 15-156,-1 16-60,1 18-16,1 17-60,1 17-116,3 15-147,3 13-141,4 10-116,5 7-156,3 3-184,4-1-200,3-4-196,0-8-221,1-10-227,-3-12-188,-2-13-200,-4-14-316,-5-13-388,-6-13-396,-5-11-389,-6-12-219,-6-10 52,-5-8 376,-5-7 615,-3-5 797,-1-4 924,-1-2 864,3-2 716,2 0 577,5 1 323,6 2 72,5 1-168,8 3-292,6 3-407,8 2-437,6 5-332,5 3-208,6 5-108,3 7-60,2 5-4,2 8 12,-2 6 8,0 6 16,-1 7-16,-1 7-12,-1 4-32,2 6-36,2 3-36,3 2-44,2 2-40,3-1-36,1-2-32,2-5-48,1-7-44,1-8-36,-2-9-52,-3-12-52,-4-10-52,-5-12-40,-5-10-16,-7-8 0,-7-8 40,-8-3 44,-6-2 44,-7 2 80,-7 3 92,-6 6 88,-7 7 88,-4 8 100,-6 9 112,-2 10 88,-2 9 52,-2 9 24,1 10-20,1 9-76,4 8-108,5 7-184,7 4-236,7 3-216,9 1-228,7-3-200,9-6-160,9-6-36,6-10 60,7-10 108,3-12 168,1-12 184,0-13 196,-3-11 212,-4-8 192,-3-4 136,-5-1 116,-5 4 100,-4 8 44,-3 9-36,-3 13-92,-3 12-96,0 11-120,0 11-160,2 6-200,3 4-216,5 0-224,4-2-260,5-5-400,5-7-376,4-9-264,4-9-85,2-11 73,-2-10 188,-1-11 432,-4-11 504,-6-13 504,-7-12 508,-8-12 540,-6-11 452,-6-8 308,-4-1 188,-1 2 29,-1 9-133,0 11-304,3 15-280,1 17-208,3 19-136,3 22-72,5 21-60,3 22-56,4 20-80,4 17-108,3 13-136,1 8-92,2 4-72,0-2-60,-1-6-32,-1-8-16,-3-12 0,-2-13-56,-2-13-84,-2-14-120,0-14-136,0-13-140,0-14-128,2-11-56,1-10 24,3-8 76,3-5 128,3-2 140,5 1 156,4 3 140,4 4 112,4 7 60,2 8 56,3 9 28,-1 8 28,0 10 16,-5 10 28,-6 8 28,-11 8 8,-11 7 4,-12 4-16,-12 4-40,-13 1-48,-10-2-52,-10-3-100,-8-6-88,-6-5-132,-3-8-148,1-8-196,4-9-216,7-10-332,10-9-520,12-9-520,15-9-449,15-7-195,16-6 80,14-4 556,12-1 952,10 0 1140,7 4 1160,2 4 800,-1 6 416,-3 8 48,-7 8-216,-8 11-363,-8 10-441,-8 11-300,-6 9-196,-4 9-176,-1 6-140,2 3-156,3 1-192,7-4-224,7-6-236,8-8-216,7-10-164,4-10-124,2-9-32,-2-10 68,-3-7 128,-6-7 160,-7-4 216,-9-3 216,-11-1 208,-12 0 148,-11 2 104,-15 4 88,-12 6 12,-11 7-40,-11 9-60,-6 10-76,-4 9-76,1 11-172,4 8-272,6 7-408,8 5-708,12 3-1016,12 0-821,14-3-343,14-5-28,14-9 231,16-10 589,-1-7 988</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4:44.912"/>
    </inkml:context>
    <inkml:brush xml:id="br0">
      <inkml:brushProperty name="width" value="0.2" units="cm"/>
      <inkml:brushProperty name="height" value="1.2" units="cm"/>
      <inkml:brushProperty name="color" value="#E71224"/>
      <inkml:brushProperty name="inkEffects" value="pencil"/>
    </inkml:brush>
  </inkml:definitions>
  <inkml:trace contextRef="#ctx0" brushRef="#br0">0 361 1136,'5'-13'2948,"6"-15"497,4-11 275,1-5 180,-1 3-783,-4 9-1009,-6 15-656,-4 19-376,-4 20-192,0 21-132,1 18-148,2 15-164,6 10-156,3 6-140,5 1-144,3-4-180,3-8-240,2-10-304,0-12-352,2-14-560,-1-13-616,2-15-744,2-14-473,2-12-75,2-11 152,3-9 475,1-6 1017,0-5 1524,-1-1 1480,-2 2 1100,-4 5 729,-3 5 483,-4 7-40,-3 8-431,-3 10-633,-2 9-624,-3 11-456,-1 9-340,0 7-264,-2 6-244,2 2-252,0 0-276,0-3-284,2-6-288,-1-8-400,1-12-456,0-13-408,-2-14-337,0-18-187,-3-18-36,-1-17 244,-2-16 656,-2-11 980,0-7 1208,-1 1 1008,0 5 728,-1 11 456,1 12 44,-1 13-335,0 12-637,1 13-520,1 11-388,2 12-280,3 13-200,4 13-112,1 14-80,2 15-68,3 13-48,0 11-60,0 8-88,-1 5-84,0 1-108,-2-3-128,1-5-148,0-8-168,2-12-116,3-13-104,3-14-92,6-16-92,3-17 4,5-14 104,2-12 252,1-8 383,-1-3 401,-3 2 405,-5 6 315,-7 9 216,-8 13 48,-9 14-92,-8 14-112,-8 14-116,-6 12-124,-2 10-124,-1 6-128,2 3-192,4 0-260,6-4-340,10-6-532,11-8-904,15-10-1148,14-9-537,15-10-171,14-10 92,10-7 403,7-8 841,-11-2 1632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4:45.326"/>
    </inkml:context>
    <inkml:brush xml:id="br0">
      <inkml:brushProperty name="width" value="0.2" units="cm"/>
      <inkml:brushProperty name="height" value="1.2" units="cm"/>
      <inkml:brushProperty name="color" value="#E71224"/>
      <inkml:brushProperty name="inkEffects" value="pencil"/>
    </inkml:brush>
  </inkml:definitions>
  <inkml:trace contextRef="#ctx0" brushRef="#br0">0 167 140,'2'-3'1884,"1"-2"272,2-3 149,2 2 231,0 3-304,2 5-444,2 6-316,3 7-160,2 6-99,3 4-213,3 2-400,3-2-352,3-2-324,3-6-348,2-7-280,0-9-180,1-10-61,0-11 41,-2-11 232,-3-8 528,-4-5 488,-3-2 356,-3 3 264,-6 5 201,-6 11 51,-6 11-152,-5 14-116,-7 16-84,-5 18-100,-5 16-120,-4 17-100,-1 12-104,-1 12-120,0 6-156,3 3-180,3 1-208,4-5-260,5-7-340,5-10-624,7-12-844,8-13-881,6-15-359,8-15-56,7-16 167,7-18 545,7-19 836,-5-3 1684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8:04.925"/>
    </inkml:context>
    <inkml:brush xml:id="br0">
      <inkml:brushProperty name="width" value="0.2" units="cm"/>
      <inkml:brushProperty name="height" value="1.2" units="cm"/>
      <inkml:brushProperty name="color" value="#E71224"/>
      <inkml:brushProperty name="inkEffects" value="pencil"/>
    </inkml:brush>
  </inkml:definitions>
  <inkml:trace contextRef="#ctx0" brushRef="#br0">1 76 936,'7'0'2064,"8"0"388,6 3 313,5 2 3,-1 6-540,-3 7-508,-3 6-364,-2 7-343,-2 7-293,-1 6-244,2 4-196,2 3-144,5 1-100,2-3-128,4-2-204,1-7-308,1-8-364,-2-9-385,-1-11-335,-3-11-228,-4-11-128,-2-11-24,-3-8 76,0-8 215,-1-7 329,0-3 416,1-2 524,1 1 628,0 2 624,-1 5 532,-1 6 376,0 6 237,-2 6 95,-2 7-60,0 9-204,-1 8-264,-1 9-292,1 10-316,0 8-287,0 7-229,2 6-140,1 4-84,3 1-44,2-1-28,3-4-24,2-7-56,2-10-96,1-10-132,1-12-177,1-12-183,1-12-148,0-10-48,-1-8 40,-1-6 148,-2-3 320,-3 0 412,-4 2 416,-3 2 288,-4 5 188,-4 5 72,-2 6-83,-3 5-177,-1 4-220,-1 7-164,1 6-120,2 7-64,4 10-48,4 11-52,4 12-56,5 14-72,7 15-76,5 15-100,4 13-132,2 13-124,1 11-72,-1 7 0,-4 5 24,-5 1 80,-7-1 127,-9-5 173,-9-8 172,-10-9 145,-9-11 83,-8-14 60,-8-14 8,-5-14-48,-5-16-80,-1-16-104,-1-16-60,1-14-44,4-15-40,4-15-44,7-15-48,6-14-48,8-13-32,8-12-12,9-7 16,8-5 24,6 0 48,7 2 52,5 7 88,4 7 64,4 10 76,1 10 52,1 13 28,-1 12 52,-4 15-8,-4 13 0,-3 15-24,-5 11-4,-4 10-4,-2 8-36,-2 3-40,0 2-40,0 0-44,1-3-40,2-5-48,2-5-44,3-9-48,3-8-60,4-9-44,5-11-32,2-7 4,3-8 12,0-7 28,-5-4 52,-4-3 40,-11-2 72,-11 0 72,-13 1 52,-13 5 40,-13 5 24,-11 7 8,-8 8-32,-7 9-60,-2 11-92,1 9-164,3 10-408,8 8-676,11 5-1045,13 4-663,17 1-292,15-1-64,18-4 291,14-6 621,1-7 1384</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4:45.685"/>
    </inkml:context>
    <inkml:brush xml:id="br0">
      <inkml:brushProperty name="width" value="0.2" units="cm"/>
      <inkml:brushProperty name="height" value="1.2" units="cm"/>
      <inkml:brushProperty name="color" value="#E71224"/>
      <inkml:brushProperty name="inkEffects" value="pencil"/>
    </inkml:brush>
  </inkml:definitions>
  <inkml:trace contextRef="#ctx0" brushRef="#br0">0 160 1244,'6'-8'2744,"5"-8"381,4-7 203,0-2 124,-2 2-883,-3 7-897,-4 10-552,-3 13-292,-2 13-136,1 12-112,0 10-132,1 8-120,2 3-120,2-1-76,2-4-96,3-8-116,5-10-116,3-12-84,4-13-56,3-15-16,3-15 24,0-13 80,0-13 80,-2-6 88,-3-3 112,-7 2 120,-7 6 92,-11 10 60,-11 13 44,-9 13-16,-9 14-76,-7 14-160,-3 13-212,0 9-240,3 7-348,5 3-544,9-2-772,11-3-885,12-8-383,13-8-76,12-12 175,11-13 457,10-14 748,-4-5 1688</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4:45.935"/>
    </inkml:context>
    <inkml:brush xml:id="br0">
      <inkml:brushProperty name="width" value="0.2" units="cm"/>
      <inkml:brushProperty name="height" value="1.2" units="cm"/>
      <inkml:brushProperty name="color" value="#E71224"/>
      <inkml:brushProperty name="inkEffects" value="pencil"/>
    </inkml:brush>
  </inkml:definitions>
  <inkml:trace contextRef="#ctx0" brushRef="#br0">0 254 896,'5'-12'2820,"7"-14"625,3-12 387,3-4 212,-2-2-719,-2 4-965,-3 9-756,-5 12-484,-2 17-252,-4 18-112,-2 19-76,0 19-92,0 16-100,1 13-128,1 10-123,2 6-89,3 2-116,3-3-172,4-4-233,4-8-351,3-10-500,4-12-1040,3-14-1212,3-13-549,3-14-131,3-13 160,3-13 395,2-13 989,-5-2 1600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4:46.536"/>
    </inkml:context>
    <inkml:brush xml:id="br0">
      <inkml:brushProperty name="width" value="0.2" units="cm"/>
      <inkml:brushProperty name="height" value="1.2" units="cm"/>
      <inkml:brushProperty name="color" value="#E71224"/>
      <inkml:brushProperty name="inkEffects" value="pencil"/>
    </inkml:brush>
  </inkml:definitions>
  <inkml:trace contextRef="#ctx0" brushRef="#br0">434 10 88,'-1'-2'2164,"-1"-2"588,-3 1 413,-2 2 295,-5 5-396,-5 6-543,-6 9-593,-6 11-440,-7 14-284,-5 14-208,-4 14-184,-2 14-180,3 13-160,3 9-160,7 8-228,7 6-304,11 3-348,10 2-404,10-2-668,9-6-908,9-9-841,9-13-291,8-16 20,8-19 239,5-19 593,4-18 876,-7-14 1688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4:47.460"/>
    </inkml:context>
    <inkml:brush xml:id="br0">
      <inkml:brushProperty name="width" value="0.2" units="cm"/>
      <inkml:brushProperty name="height" value="1.2" units="cm"/>
      <inkml:brushProperty name="color" value="#E71224"/>
      <inkml:brushProperty name="inkEffects" value="pencil"/>
    </inkml:brush>
  </inkml:definitions>
  <inkml:trace contextRef="#ctx0" brushRef="#br0">96 101 364,'-2'-5'2484,"-2"-6"529,-2-6 287,-2-1 160,0 0-540,-1 3-795,-1 8-713,-1 9-380,0 14-184,0 13-104,2 13-112,4 11-136,3 8-184,5 5-184,5 1-164,5-5-156,5-6-148,5-11-148,4-14-76,4-14-12,1-17 32,0-18 80,-3-16 124,-2-15 136,-3-11 156,-4-8 136,-2 0 112,-5 2 96,-2 6 92,-3 10 64,-4 11 16,-1 12-40,-2 12-60,-1 13-76,1 11-88,1 14-76,3 12-64,5 13-48,2 14-32,3 14-4,4 12-24,2 11-4,-1 9-32,0 7-40,-4 2-44,-5 0-44,-7-3-40,-6-7-40,-6-8-24,-7-11 12,-5-14 16,-4-15 16,-3-15 16,0-17-8,0-19-84,5-19-208,6-20-272,9-19-268,13-17-165,13-14-55,14-10 92,14-6 364,9-1 524,7 4 644,3 9 480,-2 11 316,-3 12 172,-5 13-23,-9 12-173,-6 12-300,-8 12-236,-5 9-176,-6 9-116,-4 7-100,-1 5-92,-1 2-112,1 0-124,4-2-104,2-5-112,4-6-48,3-10 4,1-10 44,-1-12 88,-4-13 128,-6-10 184,-8-8 208,-10-4 184,-11 1 164,-11 6 100,-12 10 16,-10 14-48,-8 16-108,-7 16-140,-1 15-140,0 15-128,6 11-140,9 6-180,11 4-212,15 0-284,15-6-408,16-8-492,15-10-505,13-14-471,11-13-288,10-16-32,4-17 231,2-19 421,-1-18 552,-12 1 688</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4:47.701"/>
    </inkml:context>
    <inkml:brush xml:id="br0">
      <inkml:brushProperty name="width" value="0.2" units="cm"/>
      <inkml:brushProperty name="height" value="1.2" units="cm"/>
      <inkml:brushProperty name="color" value="#E71224"/>
      <inkml:brushProperty name="inkEffects" value="pencil"/>
    </inkml:brush>
  </inkml:definitions>
  <inkml:trace contextRef="#ctx0" brushRef="#br0">1 424 516,'7'-19'1716,"8"-22"884,6-16 617,4-10 303,-1-1-48,-2 5-451,-4 11-665,-3 15-664,-3 18-444,-4 20-260,-2 23-148,-4 24-104,-2 21-100,0 19-112,-1 16-135,0 10-185,1 6-212,3 0-228,1-4-261,4-7-303,3-9-356,3-12-596,3-14-836,5-13-908,6-13-341,5-12-11,5-12 200,3-11 567,3-7 889,-6-6 1656</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4:48.569"/>
    </inkml:context>
    <inkml:brush xml:id="br0">
      <inkml:brushProperty name="width" value="0.2" units="cm"/>
      <inkml:brushProperty name="height" value="1.2" units="cm"/>
      <inkml:brushProperty name="color" value="#E71224"/>
      <inkml:brushProperty name="inkEffects" value="pencil"/>
    </inkml:brush>
  </inkml:definitions>
  <inkml:trace contextRef="#ctx0" brushRef="#br0">291 738 644,'5'-1'2452,"8"-2"437,5 0 235,6-3 116,3-4-764,3-5-847,0-6-733,0-7-424,-1-9-220,-2-9-100,-4-7-20,-3-6 20,-6-4 68,-6 0 112,-7 3 120,-10 7 88,-10 7 76,-10 10 36,-11 13 4,-8 13-28,-8 14-48,-5 14-56,-2 15-84,2 13-56,3 12-84,8 10-92,9 5-120,11 3-148,12-2-152,12-5-168,12-8-156,12-11-116,11-13-24,8-16 32,6-14 92,2-16 140,0-13 140,-1-12 156,-3-7 140,-5-2 156,-5 1 148,-6 6 84,-6 9 32,-5 10-28,-4 13-52,-4 12-120,0 11-132,-1 9-116,1 6-88,2 3-72,3 1-80,2-4-76,5-7-88,4-8-96,5-10-76,3-12-84,3-14-100,3-16-96,2-15-28,1-14 56,0-13 115,-1-5 273,-3-2 408,-5 3 404,-5 8 369,-5 9 295,-7 10 204,-7 10 0,-6 10-128,-6 10-140,-5 9-188,-3 11-180,-3 12-164,0 12-132,0 15-104,3 12-72,2 12-56,6 9-44,4 6-56,5 1-72,5-2-80,6-6-116,5-7-140,5-11-92,5-11-20,3-14 24,2-14 64,3-14 104,0-14 128,1-11 116,-1-9 76,-2-3 64,-5 1 44,-5 4 36,-8 8 40,-6 11 4,-6 12 4,-5 12-4,-2 12-32,0 9-44,4 8-80,6 6-104,7 3-128,10 0-144,8-2-208,9-6-324,7-8-444,6-11-528,5-15-669,2-16-435,-1-17-100,-2-17 171,-7-15 413,-11-13 572,-11 5 1348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4:48.861"/>
    </inkml:context>
    <inkml:brush xml:id="br0">
      <inkml:brushProperty name="width" value="0.2" units="cm"/>
      <inkml:brushProperty name="height" value="1.2" units="cm"/>
      <inkml:brushProperty name="color" value="#E71224"/>
      <inkml:brushProperty name="inkEffects" value="pencil"/>
    </inkml:brush>
  </inkml:definitions>
  <inkml:trace contextRef="#ctx0" brushRef="#br0">92 128 1240,'1'-8'2312,"1"-9"469,3-6 303,3-3-220,3 1-480,4 6-535,2 10-541,3 11-392,2 15-232,0 16-164,2 15-104,-2 15-48,-1 16-28,-2 13-20,-2 14-20,-4 10-24,-2 8-28,-3 6-80,-5 3-80,-4-1-132,-6-2-176,-4-5-216,-7-9-428,-6-9-716,-5-11-1144,-4-12-545,-5-12-207,-5-11 20,-4-12 323,-7-11 685,7-11 1632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5:17.128"/>
    </inkml:context>
    <inkml:brush xml:id="br0">
      <inkml:brushProperty name="width" value="0.2" units="cm"/>
      <inkml:brushProperty name="height" value="1.2" units="cm"/>
      <inkml:brushProperty name="color" value="#E71224"/>
      <inkml:brushProperty name="inkEffects" value="pencil"/>
    </inkml:brush>
  </inkml:definitions>
  <inkml:trace contextRef="#ctx0" brushRef="#br0">13 302 236,'-1'-2'2252,"0"-2"464,-2-2 273,1 0 167,-1 0-508,1 1-684,2 2-607,2 1-345,2 3-176,3 1-84,4 1-92,3 3-92,4 0-84,4 0-68,5 1-52,5-2-36,5-1-36,6-2-24,5 0-20,7-2-20,4-1-4,4 1-8,3-1 4,2 0-8,0 0-20,0-1 4,-1-1-16,-2-1-8,-2-1-40,-3 0-24,-3-1-24,-3 1-32,-2 1-20,1 1-32,1 1-16,3 1-12,2 0-24,1 0-28,0 0-24,-2-2-12,-4 0-16,-5-1 8,-5-1 4,-5 0 36,-7 1 24,-5-1 12,-4 2 16,-5 0 16,-1 1 4,-1 1-4,0-1-4,2 0 8,0 1 4,0-1 0,1 0 4,0 0-4,0 0-16,-1-1-32,-1 1-12,-2-1-8,-3 1-8,-2 0 0,-2 0 4,-3 1 24,-1 0 20,0 1-8,-2-1 0,-1-1 8,-1-2 8,-3-1 4,-1-3-8,-4-1 8,-3-2 8,-3-2 4,-3-1 0,-3-1 8,-3 0-4,-2 2 12,-2 0 8,-2 1 4,0 1 0,-1 2-4,2 0 20,1 1 0,3 1 4,1 1-8,2 1 16,2 1 0,1 1-8,3 2 8,1 2 0,1 0 12,2 1 4,3 1 24,2 0 20,3 0 12,3 1 24,4-1 8,3 1-20,5 1-8,4-1-12,3 2-8,3 0-24,4 1-16,3 1 0,3 0 0,3 2-20,1 0-12,0 1 0,1 0 20,-3 1-12,-2-1 4,-3 0 32,-5 0 32,-5 0 24,-6 1 28,-5 1 20,-7 2 16,-7 1-8,-7 3-16,-8 1-24,-7 2-23,-7 3-21,-6 2-16,-2 2-16,-3 2-32,-1 2-4,2 0-64,1 1-108,2 0-133,3-2-199,3-2-256,4-2-312,4-3-416,2-5-640,5-3-900,2-4-597,4-6-151,5-4 92,5-5 351,6-6 669,3-2 1136</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5:18.886"/>
    </inkml:context>
    <inkml:brush xml:id="br0">
      <inkml:brushProperty name="width" value="0.2" units="cm"/>
      <inkml:brushProperty name="height" value="1.2" units="cm"/>
      <inkml:brushProperty name="color" value="#E71224"/>
      <inkml:brushProperty name="inkEffects" value="pencil"/>
    </inkml:brush>
  </inkml:definitions>
  <inkml:trace contextRef="#ctx0" brushRef="#br0">29 82 1424,'0'-1'1860,"1"-1"228,0-2 249,1-2-305,-1-1-276,2-2-212,0 0-176,2 0-156,2 0-207,4 1-249,3 2-252,2 0-132,4 2-72,1 2-60,1 3-24,2 2-24,-1 3-12,-1 3-20,-3 3-12,-2 5 24,-2 3 12,-3 4-4,-3 3-4,-1 4-4,-2 4-12,-2 2-16,-2 3-24,0 1-20,-1 2-20,1 0-24,0-1-16,1-1-8,2-2-16,2-4-24,2-4-32,2-4-28,0-5-28,2-5-16,1-5-4,-1-3 0,-2-3 4,-1-2 24,-2-3 8,-3 0 12,-2-2 4,-2 0 20,-1-2 8,-2 0 24,-1 0 12,0 0 8,0 0 24,1 2 0,1 1 12,0 2 12,2 2 4,0 4-20,0 2-4,1 5-8,0 2-8,0 4-16,-1 4-8,-2 3 4,-3 3 0,-4 1-4,-4 2 20,-4 1 12,-5-2 20,-4-1 0,-3-3 8,-4-4-28,-2-4-76,-2-5-132,-1-6-192,2-5-380,2-5-656,3-5-1033,3-4-571,6-2-224,3-3 0,5-1 287,5 0 597,5 1 1496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5:24.102"/>
    </inkml:context>
    <inkml:brush xml:id="br0">
      <inkml:brushProperty name="width" value="0.1" units="cm"/>
      <inkml:brushProperty name="height" value="0.1" units="cm"/>
      <inkml:brushProperty name="color" value="#66CC00"/>
    </inkml:brush>
  </inkml:definitions>
  <inkml:trace contextRef="#ctx0" brushRef="#br0">7 379 1180,'-6'-25'10964,"6"24"-10832,1 0-1,0 1 1,-1-1 0,1 1 0,-1-1 0,1 1-1,0 0 1,0-1 0,-1 1 0,1 0 0,0-1 0,0 1-1,-1 0 1,1 0 0,0 0 0,0-1 0,0 1 0,-1 0-1,1 0 1,1 1 0,127-4 2335,-38 3-1988,396-11 173,30-1-344,-151 4-12,162-9-228,-477 13-83,1-2 0,71-19-1,-104 16-219,-18 9 217,-1-1 1,0 1 0,0 0-1,0-1 1,1 1 0,-1 0-1,0-1 1,0 1 0,0-1-1,0 1 1,0 0 0,0-1-1,0 1 1,0 0 0,0-1-1,0 1 1,0-1 0,0 1-1,0 0 1,0-1 0,0 1-1,-1-1 1,1 1 0,0 0-1,0-1 1,0 1 0,-1 0-1,1-1 1,0 1 0,0 0 0,-1-1-1,1 1 1,0 0 0,0 0-1,-1-1 1,1 1 0,0 0-1,-1 0 1,1 0 0,0-1-1,-1 1 1,1 0 0,-1 0-1,1 0 1,0 0 0,-1 0-1,1 0 1,-1 0 0,-71-36-2530,-39-23 116,35 6 2004,56 37 1331,-1 1 0,0 0 0,-1 2 0,-42-18 1,160 76 1754,-50-22-2427,62 27-16,171 93-90,-273-139-132,0 0 0,0 0 0,0 1 1,0 0-1,9 10 0,-14-13 6,0-1-1,0 1 0,0-1 1,0 1-1,0-1 0,0 1 1,0-1-1,0 1 0,-1 0 1,1 0-1,-1-1 1,1 1-1,-1 0 0,0 0 1,0-1-1,0 1 0,0 0 1,0 0-1,0 0 1,0 0-1,0-1 0,-1 1 1,1 0-1,-1 0 0,1-1 1,-1 1-1,0 0 0,0-1 1,1 1-1,-3 2 1,-3 2 3,1 0 1,0-1 0,-1 0 0,0 0 0,0-1-1,-10 6 1,-46 22 33,42-22-30,-194 75-1690,105-45-3495,4 6-5329,83-35 8266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8:06.221"/>
    </inkml:context>
    <inkml:brush xml:id="br0">
      <inkml:brushProperty name="width" value="0.2" units="cm"/>
      <inkml:brushProperty name="height" value="1.2" units="cm"/>
      <inkml:brushProperty name="color" value="#E71224"/>
      <inkml:brushProperty name="inkEffects" value="pencil"/>
    </inkml:brush>
  </inkml:definitions>
  <inkml:trace contextRef="#ctx0" brushRef="#br0">139 127 1928,'1'-9'2688,"-1"-10"413,-3-6 223,-4-2-340,-7 3-728,-4 7-451,-4 11-573,-1 14-300,3 16-140,4 17-108,5 18-116,6 15-128,5 13-124,5 10-116,5 5-112,4 1-96,3-5-100,1-8-100,2-11-120,0-14-100,0-15-64,0-16-20,1-16 8,-1-16 48,0-13 56,1-13 80,0-11 64,0-8 52,-1-5 64,0-4 84,-1 0 108,-2 2 96,-2 4 64,-2 4 52,-4 7 56,-4 7 32,-4 8-20,-4 11-32,-3 9-28,-3 13-40,0 10-64,1 10-76,4 6-52,5 6-64,7 1-96,6-1-148,8-3-168,6-8-260,6-7-300,5-9-172,4-9-48,3-8 67,0-9 149,-1-5 272,-3-7 420,-5-6 408,-7-5 388,-7-4 280,-8-3 196,-6-4 149,-4 0 11,-4 2-96,-1 2-188,-1 5-160,-1 6-140,2 7-132,0 10-120,2 10-104,2 13-92,1 11-124,2 12-100,0 9-120,1 5-96,2 4-84,-1 0-32,1-4-4,-1-6 28,0-8 64,0-9 68,-1-10 64,-2-10 60,-2-11 56,-1-9 64,-2-9 36,-1-9 32,0-8 20,0-7-4,2-7-4,1-4 8,2-1 16,3 0-12,2 4 8,3 6-8,2 8 16,2 10 20,1 9 28,0 12 52,0 11 40,-3 14 48,-1 13 56,-2 12 4,-2 10 12,-2 10-4,-2 6-16,-1 3-32,0 0-44,1-3-36,-1-5-56,1-8-40,1-8-36,-1-11-28,1-9-36,-1-11-24,0-10-44,-1-10-32,0-8-32,-1-8-12,-1-7-4,1-5 20,0-5 8,1-4 28,2-1 28,2-1 16,3 2 28,1 3 16,2 6 48,2 4 36,0 8 44,-1 5 44,-2 8 40,0 8 32,-2 7 16,-1 8-12,0 7-28,0 8-40,-2 6-36,0 3-56,0 3-80,-1 1-88,1-3-92,-1-3-96,0-6-92,0-5-76,1-8-12,0-8 16,0-7 56,0-8 80,1-7 84,0-8 84,1-7 60,3-7 72,2-5 72,3-5 72,4-2 60,3 1 56,1 4 44,1 4 8,0 7-44,0 9-40,-4 10-48,-1 11-60,-4 10-36,-3 11-56,-3 7-104,-1 7-232,-2 3-412,-1 1-528,0-3-725,1-5-755,3-5-340,3-9-12,4-8 299,5-9 465,-2-4 720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14.432"/>
    </inkml:context>
    <inkml:brush xml:id="br0">
      <inkml:brushProperty name="width" value="0.1" units="cm"/>
      <inkml:brushProperty name="height" value="0.1" units="cm"/>
      <inkml:brushProperty name="color" value="#66CC00"/>
    </inkml:brush>
  </inkml:definitions>
  <inkml:trace contextRef="#ctx0" brushRef="#br0">4 356 332,'-2'-19'1914,"2"17"-1618,-1-1 0,1 0-1,0 0 1,0 1 0,0-1-1,0 0 1,0 0 0,0 0-1,1 1 1,1-6 0,1-4 858,5-8 2588,-8 19-3604,0 1-1,0-1 1,1 1-1,-1-1 0,0 1 1,1 0-1,-1-1 1,0 1-1,1-1 1,-1 1-1,0 0 1,1 0-1,-1-1 1,1 1-1,-1 0 1,1 0-1,-1-1 1,0 1-1,1 0 1,-1 0-1,1 0 1,-1 0-1,1 0 1,-1 0-1,1-1 1,-1 1-1,1 0 1,-1 1-1,1-1 0,-1 0 1,1 0-1,-1 0 1,2 0-1,17 6 476,2-1-1,-1 0 0,0-2 0,1-1 0,38 0 0,105-13-197,-156 10-333,326-38 505,364-27-370,-666 67-226,1 1 1,34 7 0,19 1 4,-80-10 7,0 0 0,0 0 1,0 0-1,-1-1 0,1 0 0,0 0 1,0-1-1,-1 1 0,1-1 1,6-4-1,-11 6-3,-1 0 0,0 0-1,0 0 1,1 0 0,-1 0 0,0 0 0,0-1 0,1 1-1,-1 0 1,0 0 0,0 0 0,0-1 0,1 1 0,-1 0-1,0 0 1,0-1 0,0 1 0,0 0 0,0 0 0,1-1 0,-1 1-1,0 0 1,0 0 0,0-1 0,0 1 0,0 0 0,0-1-1,0 1 1,0 0 0,0 0 0,0-1 0,0 1 0,0 0 0,0-1-1,0 1 1,-1 0 0,-8-11-2,-14-3-5,8 9 2,-1 0 1,0 1-1,0 1 1,0 1 0,-18-2-1,-7 0 10,13-1 2,0 0-1,-35-12 1,49 12-1,2 0 0,-1-1 1,1 0-1,-1-1 0,2-1 0,-21-16 0,-1-5 11,49 31-35,9 5 9,141 37-31,-120-34 20,0 2 0,60 23-1,-100-32 17,-1 0 0,1 0 0,0 0 1,-1 1-1,0 0 0,0 0 0,0 0 0,0 1 0,-1-1 0,0 1 0,0 0 0,0 1 0,5 7 1,-8-10 1,1 0 1,-1 1 0,0-1 0,0 0-1,0 1 1,0-1 0,0 1 0,-1-1 0,0 1-1,0-1 1,0 1 0,0-1 0,0 1 0,-1-1-1,1 0 1,-1 1 0,0-1 0,0 1-1,0-1 1,-1 0 0,1 0 0,-1 0 0,1 0-1,-1 0 1,0 0 0,-3 3 0,-2 2-18,-1-1 0,0 0 0,0 0 0,-1-1 1,1 0-1,-1 0 0,-20 9 0,-72 23-611,85-33 443,-107 29-2706,-64 3-7492,152-31 8045,0 1 208</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16.069"/>
    </inkml:context>
    <inkml:brush xml:id="br0">
      <inkml:brushProperty name="width" value="0.1" units="cm"/>
      <inkml:brushProperty name="height" value="0.1" units="cm"/>
      <inkml:brushProperty name="color" value="#66CC00"/>
    </inkml:brush>
  </inkml:definitions>
  <inkml:trace contextRef="#ctx0" brushRef="#br0">24 0 1072,'-4'8'834,"1"0"1,0 0-1,1 1 0,0-1 0,0 1 1,-1 15-1,1 55 3295,2-60-3368,-1 59 1496,0-10-548,9 92 0,-5-139-1601,0 0-1,2-1 1,0 1-1,1-1 1,1 0-1,1 0 1,1-1 0,20 31-1,-15-30-83,0-1 0,2-1 0,0 0-1,1-2 1,1 1 0,22 14 0,-30-24-117,1 1 0,0-2 0,1 1 0,-1-1-1,1-1 1,0 0 0,1-1 0,-1-1 0,1 1 0,0-2 0,-1 0 0,25 1 0,-33-3-150,0-1 1,0 1 0,0-1 0,-1 1-1,1-1 1,0 0 0,0 0 0,-1-1-1,1 1 1,-1-1 0,1 0 0,-1 0-1,0 0 1,0 0 0,0-1 0,0 1-1,0-1 1,3-3 0,-5 4-73,0 0-1,1-1 1,-1 1 0,0-1 0,0 1 0,0-1 0,-1 1 0,1-1-1,0 1 1,-1-1 0,0 0 0,0 1 0,0-1 0,0 0 0,0 1-1,0-1 1,-1 0 0,1 1 0,-1-1 0,0 1 0,1-1-1,-1 1 1,-1-1 0,1 1 0,0-1 0,-3-3 0,-14-19-1754,-5-3 328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16.401"/>
    </inkml:context>
    <inkml:brush xml:id="br0">
      <inkml:brushProperty name="width" value="0.1" units="cm"/>
      <inkml:brushProperty name="height" value="0.1" units="cm"/>
      <inkml:brushProperty name="color" value="#66CC00"/>
    </inkml:brush>
  </inkml:definitions>
  <inkml:trace contextRef="#ctx0" brushRef="#br0">84 160 68,'-29'-9'1156,"8"0"332,4 3 180,5 1 33,8 3-45,12-3-120,9 5-208,12 0-276,4 0-328,13 0-296,0-2-352,4-5-432,-4-2-624,4-4-636,-13-3-452,-3-2-180,-14-9 39,-11-4 245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16.734"/>
    </inkml:context>
    <inkml:brush xml:id="br0">
      <inkml:brushProperty name="width" value="0.1" units="cm"/>
      <inkml:brushProperty name="height" value="0.1" units="cm"/>
      <inkml:brushProperty name="color" value="#66CC00"/>
    </inkml:brush>
  </inkml:definitions>
  <inkml:trace contextRef="#ctx0" brushRef="#br0">67 32 572,'-29'-9'1232,"8"0"144,9 2 20,8 5-55,16-2-141,9 4-220,12 2-280,13 0-284,8 0-280,5 3-420,3-3-496,5 0-512,-1 3-321,1-3-147,-4-2 20,3 0 264</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17.097"/>
    </inkml:context>
    <inkml:brush xml:id="br0">
      <inkml:brushProperty name="width" value="0.1" units="cm"/>
      <inkml:brushProperty name="height" value="0.1" units="cm"/>
      <inkml:brushProperty name="color" value="#66CC00"/>
    </inkml:brush>
  </inkml:definitions>
  <inkml:trace contextRef="#ctx0" brushRef="#br0">301 0 1008,'-37'30'1908,"-5"3"661,-53 54-1,84-75-2270,0 0 0,1 1 0,1 0-1,0 0 1,1 1 0,0 0 0,1 1 0,0 0-1,-4 18 1,9-29-256,1 1 0,0 0 0,0 0 0,0 0 0,1 0-1,0 0 1,0 0 0,0 0 0,0-1 0,1 1 0,0 0 0,0 0 0,0 0 0,1-1 0,0 1 0,-1 0 0,2-1-1,-1 0 1,4 6 0,-1-4 9,0-1-1,0 1 1,1-1-1,-1 0 0,1-1 1,1 1-1,-1-1 1,0 0-1,1-1 1,0 0-1,12 5 0,2-1 183,-10-5 10,-1 2 1,0-1 0,0 2 0,-1-1 0,16 11 0,-23-14-216,0 1 0,0-1 0,-1 1 0,1-1 0,-1 1 0,1 0 0,-1 0 0,0 0 0,1 0 0,-1 0 0,0 0 0,0 0 0,-1 0 0,1 0 1,0 0-1,-1 1 0,1-1 0,-1 0 0,0 1 0,1-1 0,-1 0 0,-1 0 0,1 1 0,0-1 0,0 0 0,-1 1 0,1-1 0,-1 0 0,0 0 0,0 0 0,0 0 0,-1 4 0,-3 3-13,-1 0-1,1-1 0,-1 1 0,-1-1 0,1-1 0,-1 1 0,-11 8 1,4-4-255,-2 0 1,1-1-1,-19 9 1,26-16-355,0 0 1,0 0 0,0-1 0,0 0-1,-1-1 1,-12 3 0,20-5 370,-1 0 0,1 0 0,-1 0 0,1 0 0,-1 0 1,1 0-1,0 0 0,-1-1 0,1 1 0,-1 0 0,1-1 1,0 1-1,-1-1 0,1 0 0,0 1 0,0-1 0,-1 0 0,-1-1 1,2 0-1,0 0 1,0 1 0,0-1-1,1 0 1,-1 1-1,0-1 1,1 0 0,-1 0-1,1 0 1,0 1 0,0-1-1,-1 0 1,1 0 0,0 0-1,1 0 1,-1 0 0,0 1-1,1-5 1,6-20-1341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17.414"/>
    </inkml:context>
    <inkml:brush xml:id="br0">
      <inkml:brushProperty name="width" value="0.1" units="cm"/>
      <inkml:brushProperty name="height" value="0.1" units="cm"/>
      <inkml:brushProperty name="color" value="#66CC00"/>
    </inkml:brush>
  </inkml:definitions>
  <inkml:trace contextRef="#ctx0" brushRef="#br0">187 178 132,'3'-6'274,"0"0"1,0 1-1,-1-1 0,0 0 1,0-1-1,0 1 1,-1 0-1,0 0 0,0-1 1,-1-7-1,0-3 1074,-1 1 0,-6-29 1,7 44-1283,0 0 1,-1 0-1,1 0 1,0-1-1,-1 1 1,1 0-1,-1 0 1,1 0-1,-1 0 1,0 0-1,1 0 1,-1 0-1,0 0 1,0 0-1,0 0 1,0 0-1,0 1 1,0-1-1,0 0 1,0 1-1,0-1 1,0 1-1,0-1 1,0 1 0,0-1-1,0 1 1,-1 0-1,1-1 1,0 1-1,0 0 1,0 0-1,-1 0 1,1 0-1,0 0 1,0 0-1,-1 0 1,1 0-1,0 1 1,0-1-1,0 1 1,0-1-1,-2 1 1,-3 1 93,0 1 0,-1-1 0,1 1 0,1 0 0,-1 1 1,-8 6-1,6-3-8,1 1 1,0 0-1,0 0 1,1 0 0,0 1-1,0 0 1,1 1-1,0-1 1,-3 12 0,-1 3 109,1 0-1,-8 43 1,12-41-187,1 0 0,1 1 0,1-1 0,5 44-1,-3-59-118,0 0-1,1 0 0,1 0 0,0 0 0,0 0 0,1-1 1,1 1-1,-1-1 0,2 0 0,-1 0 0,1-1 1,1 0-1,10 12 0,-16-20 9,0 1 1,1-1-1,-1 0 1,1 1-1,0-1 1,-1 0-1,1 0 1,0 0-1,0 0 1,-1 0-1,1-1 1,0 1-1,0 0 1,0-1-1,0 0 1,0 1-1,0-1 1,0 0-1,0 0 1,0 0-1,0 0 1,0 0-1,0-1 0,0 1 1,0 0-1,0-1 1,0 0-1,0 1 1,0-1-1,-1 0 1,1 0-1,0 0 1,0 0-1,-1 0 1,1-1-1,-1 1 1,1 0-1,1-3 1,3-3-95,0 0 1,-1 0 0,0-1-1,0 1 1,0-1-1,-1 0 1,4-12 0,25-95 26,-11 33 2425,-23 101-1862,1 0 1,0-1-1,6 34 0,2-2-1007,2-1 1,22 64-1,-31-108 306,1-1 1,0 0 0,0 1-1,0-1 1,1 0-1,-1 0 1,1 0 0,0-1-1,0 1 1,1-1-1,-1 1 1,0-1 0,1 0-1,7 4 1,-7-5-29,-1-1 0,1 1 1,-1-1-1,1 0 0,0 0 0,0-1 1,-1 1-1,1-1 0,0 1 0,0-1 1,0 0-1,-1-1 0,1 1 0,0-1 1,0 0-1,0 1 0,-1-2 0,7-2 1,26-15-1660,-2-9 226</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17.825"/>
    </inkml:context>
    <inkml:brush xml:id="br0">
      <inkml:brushProperty name="width" value="0.1" units="cm"/>
      <inkml:brushProperty name="height" value="0.1" units="cm"/>
      <inkml:brushProperty name="color" value="#66CC00"/>
    </inkml:brush>
  </inkml:definitions>
  <inkml:trace contextRef="#ctx0" brushRef="#br0">18 210 936,'3'-8'667,"7"-26"1732,-9 33-2142,-1-1 1,1 1 0,-1-1-1,0 0 1,0 1 0,0-1 0,0 0-1,0 1 1,0-1 0,0 1-1,0-1 1,-1 0 0,1 1-1,0-1 1,-2-2 0,2 4-174,0 0 0,-1 0 0,1 0-1,0 0 1,-1 0 0,1-1 0,-1 1 0,1 0 0,0 0 0,-1 0 0,1 0 0,0 0 0,-1 0 0,1 0 0,0 0 0,-1 1 0,1-1 0,0 0 0,-1 0-1,1 0 1,0 0 0,-1 0 0,1 1 0,0-1 0,-1 0 0,1 0 0,0 0 0,0 1 0,-1-1 0,1 0 0,0 0 0,0 1 0,-1-1 0,1 0-1,0 1 1,0-1 0,0 0 0,0 1 0,0-1 0,-1 0 0,1 1 0,0 0 0,-8 15 1238,5-2-863,0 1 0,1 0 0,1 0-1,1 0 1,0 0 0,0 0 0,2 0 0,5 27 0,4 0-102,27 73 0,-37-112-357,0 0 0,0-1 0,1 1 1,-1-1-1,0 0 0,1 0 0,0 1 0,2 1 1,-4-4-7,0 1 1,1-1-1,-1 0 1,1 0-1,-1 1 0,1-1 1,-1 0-1,1 0 1,-1 0-1,1 0 1,-1 1-1,1-1 1,-1 0-1,1 0 1,-1 0-1,1 0 1,-1 0-1,1 0 1,-1-1-1,1 1 1,-1 0-1,1 0 0,-1 0 1,1 0-1,-1-1 1,1 1-1,-1 0 1,0 0-1,1-1 1,-1 1-1,1 0 1,-1-1-1,0 1 1,1 0-1,-1-1 1,0 1-1,1-1 1,-1 1-1,0-1 1,0 1-1,1 0 0,-1-1 1,0 1-1,0-1 1,0 1-1,0-1 1,1 0-1,4-13-219,1-1-1,-2 0 0,0 0 0,4-28 0,-1 4-152,3-11-34,2-13 44,3 1 1,37-101 0,-52 162 374,1 0 1,-1 0 0,0 0 0,1 0-1,-1 1 1,0-1 0,1 0 0,-1 0-1,1 0 1,-1 0 0,1 1 0,0-1-1,-1 0 1,1 1 0,0-1 0,-1 0-1,1 1 1,0-1 0,0 1-1,0-1 1,-1 1 0,1-1 0,2 0-1,-2 2 8,0 0 0,0-1-1,0 1 1,0 0 0,0-1-1,0 1 1,0 0 0,-1 0-1,1 0 1,0 0 0,-1 0-1,1 0 1,0 0 0,-1 0-1,1 0 1,-1 0-1,1 0 1,-1 0 0,0 0-1,1 2 1,29 105 568,-1-6-594,-24-87-423,0-1-1,2 0 0,-1 0 0,17 22 1,-22-33 182,1-1 1,0 0 0,0 1 0,0-1 0,1 0 0,-1 0-1,0 0 1,1 0 0,-1 0 0,1-1 0,0 1 0,-1-1 0,1 0-1,0 0 1,0 0 0,0 0 0,0 0 0,0 0 0,0-1-1,0 1 1,0-1 0,0 0 0,0 0 0,0 0 0,4-1-1,3-2-466,-1 0-1,1 0 0,-1 0 0,0-1 0,-1 0 0,15-10 0,26-17-1081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18.206"/>
    </inkml:context>
    <inkml:brush xml:id="br0">
      <inkml:brushProperty name="width" value="0.1" units="cm"/>
      <inkml:brushProperty name="height" value="0.1" units="cm"/>
      <inkml:brushProperty name="color" value="#66CC00"/>
    </inkml:brush>
  </inkml:definitions>
  <inkml:trace contextRef="#ctx0" brushRef="#br0">254 7 400,'-10'-2'625,"0"0"1,-1 1-1,1 0 0,-1 0 0,1 1 1,-1 1-1,1 0 0,0 0 1,-1 1-1,1 0 0,0 1 0,0 0 1,-17 8-1,21-9-404,0 1 0,1 0 0,-1 1-1,1-1 1,-1 1 0,1 0 0,0 1 0,0-1 0,1 1 0,-1 0 0,1 0-1,0 1 1,1-1 0,-1 1 0,1 0 0,0 0 0,1 0 0,-1 0-1,1 0 1,0 0 0,1 1 0,-2 11 0,3-13-211,0 0 1,0 0-1,1 1 1,-1-1-1,1 0 0,0 0 1,1 0-1,-1 0 0,1 0 1,0 0-1,0-1 1,1 1-1,0-1 0,-1 1 1,1-1-1,1 0 0,-1 0 1,0 0-1,1 0 1,6 4-1,8 5-325,0-1 0,0 0 0,35 15 0,7 5-299,-58-31 628,1 0-1,-1 1 0,0 0 0,0 0 0,0 0 0,0 0 0,0 0 1,0 0-1,-1 0 0,1 0 0,-1 1 0,1-1 0,-1 1 0,0-1 0,0 1 1,0-1-1,0 1 0,-1 0 0,1 0 0,-1-1 0,0 1 0,1 0 1,-1 0-1,0-1 0,0 1 0,-1 0 0,1 0 0,-1-1 0,1 1 0,-1 0 1,-1 3-1,-4 7 223,0-1 1,0 1 0,-1-1 0,-16 21-1,17-25-135,-14 22-65,0 0 0,-26 58 0,45-87-146,0 1 1,1-1-1,-1 1 0,1-1 0,-1 1 0,1-1 0,0 1 0,0-1 1,0 1-1,-1 0 0,2-1 0,-1 3 0,0-3-1,0-1 0,0 1 0,1-1 0,-1 1 0,0-1-1,0 1 1,1-1 0,-1 0 0,0 1 0,1-1 0,-1 1 0,0-1 0,1 0 0,-1 0 0,1 1-1,-1-1 1,0 0 0,1 1 0,-1-1 0,1 0 0,-1 0 0,1 0 0,-1 0 0,1 1 0,-1-1-1,1 0 1,2 0-263,0-1-1,-1 1 0,1 0 1,0-1-1,-1 0 1,1 1-1,-1-1 0,1 0 1,-1-1-1,1 1 0,-1 0 1,0-1-1,5-2 0,20-22-1861,2-9 330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18.553"/>
    </inkml:context>
    <inkml:brush xml:id="br0">
      <inkml:brushProperty name="width" value="0.1" units="cm"/>
      <inkml:brushProperty name="height" value="0.1" units="cm"/>
      <inkml:brushProperty name="color" value="#66CC00"/>
    </inkml:brush>
  </inkml:definitions>
  <inkml:trace contextRef="#ctx0" brushRef="#br0">0 1 304,'9'1'4185,"-9"-1"-4065,4 14 2536,-4 25 222,0-26-1917,13 190 5023,-5-146-6958,24 86 1,-24-126-719,-7-17 1575,-1 1-1,0-1 1,1 0-1,-1 1 1,0-1-1,0 0 1,1 0 0,-1 0-1,1 1 1,-1-1-1,0 0 1,1 0-1,-1 0 1,0 0-1,1 1 1,-1-1 0,1 0-1,-1 0 1,1 0-1,-1 0 1,0 0-1,1 0 1,0 0-1,0-1-111,0 0-1,0 0 0,0 0 0,0 1 1,0-1-1,0 0 0,0 0 0,0 0 1,0-1-1,0 1 0,-1 0 1,1 0-1,0 0 0,-1-1 0,1 1 1,-1 0-1,1 0 0,-1-1 0,0 1 1,1-2-1,4-28-2134,3-8 318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19.548"/>
    </inkml:context>
    <inkml:brush xml:id="br0">
      <inkml:brushProperty name="width" value="0.1" units="cm"/>
      <inkml:brushProperty name="height" value="0.1" units="cm"/>
      <inkml:brushProperty name="color" value="#66CC00"/>
    </inkml:brush>
  </inkml:definitions>
  <inkml:trace contextRef="#ctx0" brushRef="#br0">42 429 232,'0'-13'713,"0"0"-1,-1 0 1,-1 1-1,0-1 1,0 0-1,-1 1 1,-1-1-1,0 1 1,-1 0-1,0 0 1,-8-13-1,20 33-1356,0-1 0,0 1 0,1-1 0,13 8 0,0 2-440,-8-6 662,0 0 0,-1 2-1,0-1 1,14 21 0,-19-22 821,-1 1 0,1 0 0,-2-1 0,0 2 0,0-1 0,4 20 0,25 87 3749,-29-106-3853,1 0-1,0 0 1,0-1 0,1 0-1,1 0 1,16 20-1,-21-30-269,-1 1-1,1-1 1,0 1 0,-1-1-1,1 0 1,0 0-1,1 0 1,-1-1-1,0 1 1,6 1-1,-8-3-24,0 1 1,0-1-1,0 0 0,0 0 0,0 0 0,1 0 1,-1 0-1,0 0 0,0-1 0,0 1 0,0 0 0,0 0 1,0-1-1,0 1 0,0-1 0,0 1 0,0-1 0,0 1 1,0-1-1,0 0 0,0 0 0,0 1 0,0-1 0,-1 0 1,1 0-1,0 0 0,-1 0 0,1 0 0,0 0 1,-1 0-1,1 0 0,-1 0 0,0 0 0,1 0 0,-1 0 1,0 0-1,0 0 0,1-2 0,4-24 71,0 0 0,-2-1 0,0-43 0,-3 36 833,9-52 1,-6 63-283,-3 19-377,1-1-1,-1 1 1,1-1 0,0 1 0,1 0 0,-1 0-1,1-1 1,0 1 0,6-9 0,-8 14-226,0 0 1,1-1 0,-1 1-1,0 0 1,1 0 0,-1 0-1,1-1 1,-1 1 0,1 0-1,-1 0 1,0 0 0,1 0-1,-1 0 1,1 0 0,-1 0-1,1 0 1,-1 0 0,1 0-1,-1 0 1,1 0 0,-1 0-1,0 0 1,1 0 0,-1 0-1,1 0 1,-1 1 0,1-1-1,-1 0 1,0 0 0,1 1-1,-1-1 1,0 0 0,1 0-1,-1 1 1,0-1 0,1 1 0,-1-1-1,0 0 1,1 1 0,-1-1-1,0 0 1,0 1 0,1 0-1,11 20 231,73 192 479,-70-171-669,17 44 25,40 175 0,-67-233-86,-1 0 0,-1-1 1,-1 1-1,-2 1 1,0-1-1,-2 0 1,-2-1-1,0 1 1,-2 0-1,-16 48 1,19-71 5,1 0 0,0 0 0,-1 0 0,0-1 0,0 1 0,0-1 0,-7 6 0,10-9-5,-1 0 0,1 0 0,-1-1-1,0 1 1,0-1 0,1 1 0,-1-1-1,0 1 1,0-1 0,0 1 0,0-1-1,0 0 1,1 1 0,-1-1 0,0 0 0,0 0-1,0 0 1,0 0 0,0 0 0,0 0-1,0 0 1,0 0 0,0 0 0,0 0-1,0 0 1,0-1 0,1 1 0,-1 0-1,0-1 1,0 1 0,0-1 0,0 1-1,1-1 1,-1 1 0,0-1 0,0 1 0,1-1-1,-1 0 1,0 1 0,1-1 0,-1 0-1,1 0 1,-1 1 0,1-1 0,-1 0-1,1 0 1,0 0 0,-1 0 0,1-1-1,-5-8-103,1 0 0,1-1 0,0 1 0,0-1 0,1 0 0,0 0 0,1 0 0,0 0 0,1 0 0,0 0 0,1 0 0,3-16 0,2-1-568,1 1 1,1 0-1,19-44 1,-16 47-22,2-1 0,1 2 1,28-37-1,58-57-1007,-63 77 1764,-2-1 1,36-56 0,-65 87 82,0-1-1,-2 1 1,1-1 0,-1 0-1,-1 0 1,0 0 0,0-1-1,-1 1 1,-1-1 0,0 1-1,0-1 1,-1 1 0,-2-14-1,1 18-45,0 0 0,0 0-1,-1 0 1,0 1-1,0-1 1,0 1 0,-1-1-1,0 1 1,-1 0 0,1 0-1,-1 0 1,0 1 0,-1-1-1,1 1 1,-1 0 0,0 0-1,0 0 1,-1 1 0,1 0-1,-1 0 1,0 0 0,0 1-1,-7-3 1,10 5-47,1 0-1,0 0 0,0 0 1,-1 0-1,1 1 1,-1-1-1,1 1 1,0 0-1,-1 0 1,1 0-1,-1 0 1,1 0-1,-1 0 1,1 0-1,0 1 1,-1-1-1,1 1 1,0 0-1,-1 0 1,1 0-1,0 0 1,0 0-1,0 0 1,0 1-1,0-1 0,0 1 1,0-1-1,0 1 1,0 0-1,1 0 1,-1 0-1,1 0 1,-1 0-1,1 0 1,0 0-1,0 0 1,0 0-1,-1 3 1,-1 4 60,0 0 1,0 1-1,1-1 1,0 1 0,1-1-1,0 1 1,1-1-1,0 16 1,4 9-59,1-1 0,2 0 0,2 0 0,0 0 1,3-1-1,0-1 0,2 0 0,1 0 0,2-2 0,1 0 0,30 37 0,-39-55-145,0 0 0,1-1-1,0 0 1,1-1-1,0 0 1,1-1-1,14 8 1,-23-14 4,1 0 0,0 0 0,1 0 1,-1-1-1,0 0 0,0 0 0,1 0 0,-1 0 1,0-1-1,1 1 0,-1-1 0,1 0 1,-1 0-1,1-1 0,-1 0 0,0 1 0,1-2 1,-1 1-1,0 0 0,0-1 0,0 0 0,0 1 1,0-2-1,0 1 0,0 0 0,5-5 0,4-6-58,1-1 0,-2 0 0,0-1-1,0 0 1,-1-1 0,-1 0-1,-1-1 1,0 1 0,-2-2-1,1 0 1,6-26 0,2-21 128,14-125 1,-28 176-22,7-56 211,-3-1 0,-3 1 0,-3 0 0,-10-73 0,10 138-70,-1 0-1,0-1 1,0 1 0,-1 0-1,1 0 1,-1 0 0,0 0-1,0 0 1,-1 1 0,-2-5-1,5 8-82,-1 1 0,1-1 0,0 1 0,0 0 0,-1-1-1,1 1 1,0 0 0,-1-1 0,1 1 0,0 0-1,-1-1 1,1 1 0,-1 0 0,1 0 0,-1-1-1,1 1 1,0 0 0,-1 0 0,1 0 0,-1 0-1,1 0 1,-1 0 0,1 0 0,-1 0 0,1 0-1,-1 0 1,1 0 0,-1 0 0,1 0 0,0 0 0,-1 0-1,1 0 1,-1 0 0,1 1 0,-1-1 0,1 0-1,-1 0 1,1 1 0,0-1 0,-1 0 0,1 0-1,0 1 1,-1-1 0,1 0 0,0 1 0,-1-1-1,1 1 1,0-1 0,0 0 0,-1 1 0,1-1-1,0 1 1,0-1 0,0 1 0,0-1 0,0 0 0,-1 1-1,1 0 1,-8 30 592,5 9-260,1 0 0,2 0 0,7 60-1,-4-67-246,10 87-577,53 221 1,-66-339 457,3 11-967,1 0 0,0 0 0,8 15 0,-11-25 410,1 0-1,0-1 1,-1 1 0,1 0-1,0 0 1,0-1 0,1 0-1,-1 1 1,0-1 0,1 0 0,-1 0-1,1 0 1,0 0 0,0-1-1,0 1 1,0-1 0,0 1 0,6 0-1,8 1-1896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8:07.090"/>
    </inkml:context>
    <inkml:brush xml:id="br0">
      <inkml:brushProperty name="width" value="0.2" units="cm"/>
      <inkml:brushProperty name="height" value="1.2" units="cm"/>
      <inkml:brushProperty name="color" value="#E71224"/>
      <inkml:brushProperty name="inkEffects" value="pencil"/>
    </inkml:brush>
  </inkml:definitions>
  <inkml:trace contextRef="#ctx0" brushRef="#br0">226 686 144,'4'-7'1568,"5"-5"464,2-6 369,0-1 75,-1 2-232,-3 4-408,-3 5-364,-3 6-364,-2 6-304,0 5-219,0 2-173,4 2-132,3-2-116,4-3-76,4-6-56,2-7-12,4-9-8,2-9 48,0-11 60,0-12 104,0-11 104,-3-11 96,-1-7 80,-3-2 8,-2 3-24,-2 8-56,-4 12-92,-3 17-96,-3 19-72,-2 22-56,-1 22-40,2 24-24,5 22-28,4 23 0,6 19-24,4 16-28,3 12-8,1 8-24,-1 4-4,-4-2 0,-7-4 4,-10-10 16,-10-12 12,-12-15 12,-11-16 24,-12-18 12,-12-20 16,-9-19 4,-7-20 12,-5-21 4,0-20 4,4-21 0,11-20-12,15-19-12,19-15-4,25-11-12,23-5-16,24 2-12,19 6-28,14 11-8,9 12-4,5 14 0,0 14 4,-4 16 8,-8 14 28,-8 14 12,-8 14 8,-9 11 8,-9 9-4,-5 6-20,-4 2-28,-2 1-60,-1-4-72,3-6-68,3-8-44,4-11-16,5-11 0,1-13 36,1-12 64,-4-12 52,-8-9 60,-9-4 84,-14-1 88,-16 3 68,-15 7 68,-16 9 52,-13 12 32,-12 12-40,-5 12-52,-2 12-56,2 9-60,8 8-72,9 4-68,14 2-60,12-1-80,15-2-72,14-6-56,12-7-16,12-8 12,9-9 20,6-10 64,6-9 76,3-5 96,0-2 68,-4 2 48,-5 7 40,-8 10 16,-9 14-16,-10 15-72,-9 15-252,-8 13-564,-6 11-876,-6 5-909,-4 1-475,-5-2-208,-2-6 91,-3-8 473,0-8 816,3-11 1704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21.702"/>
    </inkml:context>
    <inkml:brush xml:id="br0">
      <inkml:brushProperty name="width" value="0.1" units="cm"/>
      <inkml:brushProperty name="height" value="0.1" units="cm"/>
      <inkml:brushProperty name="color" value="#66CC00"/>
    </inkml:brush>
  </inkml:definitions>
  <inkml:trace contextRef="#ctx0" brushRef="#br0">283 69 1392,'-25'-18'13681,"24"18"-13471,-1 3 346,0-1 1,0 1 0,0-1-1,1 1 1,-1 0-1,1 0 1,0 0-1,-2 6 1,-3 5-1091,-119 380 2270,94-280-1645,-48 159-973,124-459-2309,14-32 2009,31-108 1722,-55 199 1220,-35 126-1724,1 0 0,-1 0 0,0 0 0,1 0 0,-1-1 0,1 1 0,-1 0 0,1 0 0,0 0 0,-1 0 0,1 0-1,0 0 1,0 0 0,0 1 0,0-1 0,-1 0 0,1 0 0,2 0 0,-2 0-16,0 1 1,-1 0-1,1 1 0,0-1 1,-1 0-1,1 0 0,0 0 1,-1 0-1,1 0 0,-1 1 1,1-1-1,0 0 0,-1 1 1,1-1-1,-1 0 0,1 1 1,-1-1-1,1 1 1,-1-1-1,1 1 0,-1-1 1,1 1-1,-1-1 0,1 1 1,4 7 114,0 1 0,-1-1 1,6 16-1,-5-13-85,36 77 266,3-2 0,5-2 0,66 88 0,-96-146-405,-14-17-101,1 0 0,0-1 0,1 0 0,-1 0 0,2-1 0,14 12 0,-22-18 119,0-1 0,1 0 1,-1 1-1,1-1 0,-1 0 0,1 1 1,-1-1-1,1 0 0,-1 0 1,1 1-1,-1-1 0,1 0 0,-1 0 1,1 0-1,-1 0 0,1 0 0,-1 0 1,1 0-1,0 0 0,-1 0 0,1 0 1,-1 0-1,1 0 0,-1 0 0,1 0 1,-1 0-1,1-1 0,-1 1 1,1 0-1,-1 0 0,1-1 0,0 0-60,-1 0-1,1 0 0,-1 0 1,1 0-1,-1 0 1,1 0-1,-1 0 0,0 0 1,0 0-1,0 0 1,1-1-1,-1 1 0,0 0 1,-1-1-1,1-5-450,-1 1 0,0 0 0,0 0 0,-3-9 0,-8-12-1098,-1 1 1,-24-37-1,-40-45 1251,-12-18 7105,76 109-4673,7 16-983,4 10-291,3 99 693,-2 109-248,-1-182-1037,-21 795 1477,29-539-1387,1 203 81,-21-1-1030,8-418-40,-3 0-1,-37 138 1,30-159-1367,-3-1 0,-34 67 0,44-100 614,6-13 559,0 0-1,-1 0 1,1-1 0,-1 1-1,-1-1 1,-5 7-1,2-9-1477,7-13 354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25.393"/>
    </inkml:context>
    <inkml:brush xml:id="br0">
      <inkml:brushProperty name="width" value="0.1" units="cm"/>
      <inkml:brushProperty name="height" value="0.1" units="cm"/>
      <inkml:brushProperty name="color" value="#66CC00"/>
    </inkml:brush>
  </inkml:definitions>
  <inkml:trace contextRef="#ctx0" brushRef="#br0">14 0 32,'-1'1'323,"0"-1"1,0 1-1,0 0 1,0 0-1,0-1 0,0 1 1,0 0-1,1 0 0,-1 0 1,0 0-1,1 0 1,-1 0-1,1 0 0,-1 0 1,1 0-1,-1 0 1,1 1-1,-1 1 0,1-3-119,1 1 0,-1 0-1,0-1 1,0 1-1,1 0 1,-1-1 0,0 1-1,1-1 1,-1 1 0,1-1-1,-1 1 1,1-1 0,-1 1-1,1-1 1,-1 1-1,1-1 1,-1 0 0,1 1-1,-1-1 1,1 0 0,0 1-1,-1-1 1,2 0-1,6 3 662,1-1 0,-1-1 0,0 1 0,10-1 0,-11 0-1107,283 24 2672,-1-4-3783,-247-18 833,-12-1-1013,-19-2-2435,-31 0 16,-37 0-341,24 0 2648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25.724"/>
    </inkml:context>
    <inkml:brush xml:id="br0">
      <inkml:brushProperty name="width" value="0.1" units="cm"/>
      <inkml:brushProperty name="height" value="0.1" units="cm"/>
      <inkml:brushProperty name="color" value="#66CC00"/>
    </inkml:brush>
  </inkml:definitions>
  <inkml:trace contextRef="#ctx0" brushRef="#br0">109 0 624,'-7'15'856,"2"0"1,0 1-1,1-1 0,-4 27 1,-1 67 2399,4-43-1570,-24 168 2927,-7 106-2068,35-326-2946,1 0 0,1 0 0,0 0 0,1 1 0,7 25 0,-8-36 103,1-1-1,-1 0 1,0 0 0,1 0-1,-1 0 1,1 0 0,0-1-1,0 1 1,0 0 0,1-1 0,-1 1-1,1-1 1,2 2 0,-2-2-27,-1-1 0,0 0 0,1 0 0,-1-1 0,1 1 0,-1 0 0,1-1 0,-1 1 1,1-1-1,0 0 0,-1 0 0,1 0 0,-1 0 0,1-1 0,-1 1 0,1-1 0,-1 1 0,1-1 1,3-2-1,19-9-1965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27.007"/>
    </inkml:context>
    <inkml:brush xml:id="br0">
      <inkml:brushProperty name="width" value="0.1" units="cm"/>
      <inkml:brushProperty name="height" value="0.1" units="cm"/>
      <inkml:brushProperty name="color" value="#66CC00"/>
    </inkml:brush>
  </inkml:definitions>
  <inkml:trace contextRef="#ctx0" brushRef="#br0">80 306 956,'2'2'524,"0"0"1,0 0-1,1 0 1,-1 0-1,1 0 0,0-1 1,-1 1-1,1-1 1,0 0-1,0 0 0,0 0 1,0 0-1,0 0 0,4 0 1,-1 0-219,0-1 0,0 0-1,-1-1 1,1 1 0,0-1 0,0 0 0,7-3 0,-3 0-246,0 1 0,0-2 0,0 0 0,0 0-1,-1-1 1,0 0 0,15-13 0,-18 12-54,0 0 0,0 0 0,-1-1 0,0 1 0,-1-1 0,1-1 0,-1 1 0,-1 0 0,0-1-1,0 0 1,-1 0 0,0 0 0,0 0 0,-1 0 0,0 0 0,-1-15 0,0 18 44,-1 0 1,0 1 0,0-1 0,0 1-1,0 0 1,-1-1 0,0 1 0,0 0-1,0 0 1,-1 0 0,0 0 0,-5-6-1,5 7 58,0 1-1,-1 0 1,1 0-1,-1 0 1,1 0-1,-1 1 1,0-1-1,0 1 1,-1 0-1,1 0 1,0 1-1,-1-1 1,1 1-1,-1 0 1,1 0-1,-9 0 1,6 1 29,-1 0-1,1 1 1,0 0-1,-1 0 1,1 1-1,0 0 1,0 0-1,0 0 1,1 1-1,-1 0 1,0 1-1,1-1 1,0 1-1,0 0 1,0 1-1,1 0 1,-1 0-1,1 0 1,0 0-1,-5 8 1,0 0 41,0 1 0,0 0 0,2 1 0,0 0 0,0 1 1,2-1-1,-9 28 0,12-29-126,1-1 0,0 1 0,0-1 0,1 1 1,1 0-1,1-1 0,-1 1 0,5 18 0,-3-24-61,0 1-1,0-1 0,1 0 0,0 0 0,0 0 0,1-1 0,0 1 0,0-1 0,1 0 0,0 0 0,0 0 0,1-1 0,0 0 0,10 9 0,-14-13-27,1 0 0,0 0 0,0-1 0,1 1 1,-1-1-1,0 1 0,0-1 0,1 0 0,-1 0 0,1 0 0,-1-1 0,1 1 0,-1-1 0,1 0 0,6-1 0,-4 0-75,0 0 1,0-1-1,0 1 1,0-2-1,0 1 1,0-1-1,0 1 1,6-6-1,6-5-332,0-1 0,-2 0 0,29-31 0,-25 21 525,-1-1 0,19-33 1,-11 15 1121,-16 31-665,-3 13-117,-6 0-377,-1 1 0,0 0-1,1 0 1,-1 0 0,0 0 0,0 0-1,0 0 1,1 4 0,1 2-61,22 56 217,-8-19-166,41 76 0,-57-118-52,1 0 0,0-1 0,0 1 1,0-1-1,0 1 0,1-1 0,-1 0 1,1 0-1,-1 0 0,1 0 0,0 0 0,4 2 1,-6-4-18,1 1 1,-1-1-1,0 0 1,1 1-1,-1-1 1,0 0-1,1 0 1,-1 0-1,1 0 1,-1 0 0,0 0-1,1 0 1,-1-1-1,1 1 1,-1 0-1,0-1 1,1 1-1,-1-1 1,0 0-1,0 1 1,1-1-1,-1 0 1,0 0-1,0 1 1,0-1-1,0 0 1,0 0-1,0 0 1,0 0 0,0-1-1,1-1 1,14-25-954,0-1 0,-2 0 0,20-62 0,-2 7 443,-24 59 717,4-8 819,-12 36-834,1-1 0,-1 1 0,1-1 0,-1 1 0,1 0 0,0-1 0,0 0 0,1 4 0,1 2 113,34 94 621,-33-93-816,0 0 0,1 0 1,0 0-1,1-1 1,-1 0-1,2 0 0,-1 0 1,14 11-1,-19-18-114,0 0 0,1 0 0,-1 0 0,1 0 1,0 0-1,-1 0 0,1 0 0,0-1 0,-1 1 0,1-1 0,0 1 0,0-1 0,-1 0 0,1 0 0,0 0 0,0 0 0,-1 0 0,1 0 0,0 0 0,0-1 1,0 1-1,-1 0 0,1-1 0,0 0 0,-1 1 0,1-1 0,0 0 0,-1 0 0,1 0 0,-1 0 0,0 0 0,1 0 0,-1 0 0,2-2 0,4-5-398,0 0-1,0-1 0,-1 0 1,9-15-1,-3 4-27,7-13-542,-15 25 857,0 1 1,0-1 0,1 0 0,6-6-1,-10 13 167,0 1-1,-1 0 0,1-1 0,0 1 1,0 0-1,0-1 0,-1 1 0,1 0 1,0 0-1,0 0 0,-1 0 0,1 0 1,0 0-1,0 0 0,0 0 0,-1 0 1,1 0-1,0 0 0,0 1 0,0-1 1,-1 0-1,1 1 0,0-1 0,-1 0 1,1 1-1,0-1 0,-1 1 0,1-1 1,0 1-1,-1-1 0,1 1 0,-1-1 0,2 2 1,24 27 324,-19-21-243,2 1-74,0 0-1,0 0 1,1-1-1,1-1 0,-1 1 1,1-2-1,0 1 0,1-2 1,-1 1-1,22 5 0,-26-9-32,-1 0 0,1-1 0,0 0-1,0-1 1,0 1 0,-1-1-1,1-1 1,0 1 0,0-1 0,0 0-1,-1-1 1,1 1 0,-1-1-1,1-1 1,-1 1 0,0-1 0,0 0-1,0-1 1,0 1 0,0-1-1,8-7 1,-5 2-78,-1 0 0,1 0 0,-1-1-1,-1 0 1,0 0 0,0-1 0,-1 0 0,0 0 0,-1-1-1,-1 1 1,1-1 0,-2 0 0,0-1 0,0 1 0,-1 0-1,-1-1 1,0 1 0,-1-24 0,0 34 143,0-1 0,-1 0 0,1 1 0,-1-1 0,1 0 0,-1 1 0,0-1 1,0 1-1,0-1 0,0 1 0,-1-1 0,1 1 0,-1 0 0,1 0 0,-1 0 0,0 0 0,0 0 0,0 0 0,0 0 0,0 0 0,0 1 0,0-1 1,-1 1-1,1 0 0,-1-1 0,1 1 0,-1 0 0,1 0 0,-1 1 0,1-1 0,-1 1 0,-2-1 0,0 1 115,0 0 0,0 1 0,1-1 0,-1 1 0,1 0 1,-1 1-1,1-1 0,-1 1 0,1-1 0,0 1 0,-1 1 0,1-1 0,0 1 0,1-1 0,-1 1 0,0 0 0,-5 6 0,3-1-14,0-1 1,0 1-1,1 1 0,0-1 0,0 1 0,1 0 1,0 0-1,1 0 0,0 0 0,0 1 1,1-1-1,0 1 0,1 0 0,0 0 0,1-1 1,0 1-1,0 0 0,1 0 0,0 0 1,5 18-1,-3-19-198,-1 0 0,1-1 1,1 1-1,-1-1 0,2 0 1,-1 0-1,1 0 0,0 0 1,1-1-1,-1 0 0,2 0 1,-1-1-1,1 0 0,0 0 1,0 0-1,0-1 0,1 0 1,0 0-1,0-1 0,0 0 1,0 0-1,14 3 0,-5-4-298,-1-1 0,1 0 0,0-1 0,-1-1 0,1 0-1,0-2 1,-1 0 0,1 0 0,25-9 0,-14 3 71,1-2-1,-1-2 1,-1 0 0,39-24 0,-59 31 592,1 0 0,-1-1 0,0 0 0,0 0 0,-1 0 0,1-1 0,-2 0 0,1 0 0,5-11 0,-11 18-302,0 0 1,0 0 0,0 0 0,0 0-1,0 0 1,0 0 0,1-1 0,-1 1-1,0 0 1,0 0 0,0 0 0,0 0-1,0 0 1,0 0 0,0 0 0,0 0-1,0 0 1,0 0 0,0-1 0,0 1-1,1 0 1,-1 0 0,0 0 0,0 0-1,0 0 1,0 0 0,0 0 0,0 0-1,0 0 1,0 0 0,1 0 0,-1 0-1,0 0 1,0 0 0,0 0 0,0 0-1,0 0 1,0 0 0,0 0 0,1 0-1,-1 0 1,0 0 0,0 0 0,0 0-1,0 0 1,0 0 0,0 0 0,0 0-1,0 1 1,1-1 0,3 8 537,3 19-286,-5-18-111,4 10-330,1 0-1,1-1 1,1 0 0,1 0 0,0-1-1,1-1 1,1 1 0,1-2-1,0 0 1,30 27 0,-34-35-402,0 0 0,1 0 1,0-1-1,0 0 0,1-1 1,-1 0-1,1-1 0,0 0 0,1 0 1,-1-2-1,0 1 0,1-1 1,0-1-1,-1 0 0,1-1 0,0 0 1,-1 0-1,1-1 0,0-1 1,-1 0-1,1-1 0,-1 0 0,0-1 1,15-7-1,8-8-1132</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27.382"/>
    </inkml:context>
    <inkml:brush xml:id="br0">
      <inkml:brushProperty name="width" value="0.1" units="cm"/>
      <inkml:brushProperty name="height" value="0.1" units="cm"/>
      <inkml:brushProperty name="color" value="#66CC00"/>
    </inkml:brush>
  </inkml:definitions>
  <inkml:trace contextRef="#ctx0" brushRef="#br0">311 520 320,'-1'-18'376,"-14"-158"4010,10 139-2029,-2 0 1,-19-61-1,21 84-1737,0 0 0,-1 1-1,-1-1 1,0 2 0,0-1-1,-17-20 1,21 30-548,0-1 0,0 1 0,-1 0 0,1 0 0,-1 0 0,1 0 0,-1 1 0,0-1 0,0 1 0,0 0 0,0 1 0,0-1 0,-1 0 0,1 1 0,-1 0 0,1 0 0,-1 1 0,1-1 0,-1 1 0,1 0 0,-1 0 0,1 0 0,-1 1 0,1 0 0,-9 2 0,10-2-38,-1 1 0,1 0 1,-1 0-1,1 0 0,0 0 0,-1 1 1,1-1-1,0 1 0,1 0 1,-1 0-1,0 0 0,1 0 1,0 0-1,-1 1 0,1-1 0,1 1 1,-1-1-1,0 1 0,1 0 1,-2 5-1,-1 8 50,0 1 1,1-1-1,-1 21 1,-7 131 86,14 203 0,14-207-432,-11-136-125,0 0 0,2 0 0,17 41 0,-20-58-243,1-1 0,0 0 0,1 0-1,0-1 1,1 0 0,0 0 0,16 15 0,-17-19-129,0-1 1,0 1-1,0-2 1,1 1-1,0-1 1,0 0-1,0 0 1,0-1-1,1 0 1,-1-1-1,15 3 1,11-3-1575</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27.727"/>
    </inkml:context>
    <inkml:brush xml:id="br0">
      <inkml:brushProperty name="width" value="0.1" units="cm"/>
      <inkml:brushProperty name="height" value="0.1" units="cm"/>
      <inkml:brushProperty name="color" value="#66CC00"/>
    </inkml:brush>
  </inkml:definitions>
  <inkml:trace contextRef="#ctx0" brushRef="#br0">47 1 1156,'-4'0'706,"0"0"0,1 0 1,-1 0-1,0 1 0,1-1 0,-1 1 0,-6 2 0,10-2-505,-1-1 0,0 1 0,1-1 0,-1 1-1,0-1 1,1 1 0,-1-1 0,0 1-1,1 0 1,-1-1 0,1 1 0,-1 0 0,1 0-1,0-1 1,-1 1 0,1 0 0,0 0-1,-1 0 1,1-1 0,0 1 0,0 0 0,0 0-1,0 0 1,0 0 0,0 0 0,0-1-1,0 1 1,0 0 0,0 0 0,0 0 0,1 0-1,-1-1 1,0 1 0,1 0 0,-1 0-1,0 0 1,1-1 0,-1 1 0,1 0 0,0 0-1,23 43 3014,2-1-4266,-16-27-1552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28.059"/>
    </inkml:context>
    <inkml:brush xml:id="br0">
      <inkml:brushProperty name="width" value="0.1" units="cm"/>
      <inkml:brushProperty name="height" value="0.1" units="cm"/>
      <inkml:brushProperty name="color" value="#66CC00"/>
    </inkml:brush>
  </inkml:definitions>
  <inkml:trace contextRef="#ctx0" brushRef="#br0">84 0 1512,'0'48'2304,"4"-1"449,-4 0 291,4-2-388,-4 2-516,4-2-588,-4 0-695,0-4-817,0-5-961,-4 0-1107,0-9-644,-8-5-308,-5-1-21,-12-10 309,0-2 620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29.861"/>
    </inkml:context>
    <inkml:brush xml:id="br0">
      <inkml:brushProperty name="width" value="0.1" units="cm"/>
      <inkml:brushProperty name="height" value="0.1" units="cm"/>
      <inkml:brushProperty name="color" value="#66CC00"/>
    </inkml:brush>
  </inkml:definitions>
  <inkml:trace contextRef="#ctx0" brushRef="#br0">26 44 392,'-12'-4'6863,"11"5"-6672,-7 14 3720,4 24-497,5 12-1417,8 56 0,-4-74-1839,1 0 1,2 0 0,1 0 0,2-1-1,15 32 1,-24-59-156,1 0 1,0 0-1,0 0 0,0 0 1,0-1-1,1 1 0,-1-1 1,1 0-1,0 0 0,1-1 0,-1 1 1,1-1-1,5 4 0,-7-6-21,-1 0-1,1 0 1,0 0 0,0-1-1,0 1 1,0 0-1,0-1 1,0 0 0,0 0-1,0 0 1,0 0-1,0 0 1,0-1-1,0 1 1,0-1 0,0 0-1,0 0 1,0 0-1,0 0 1,-1-1 0,1 1-1,0-1 1,-1 1-1,1-1 1,2-2-1,0-2-57,1 1-1,-1-1 1,1 0-1,-2-1 1,1 1-1,-1-1 0,0 0 1,0 0-1,-1 0 1,0-1-1,0 1 1,2-10-1,1-9-123,-1-1 1,2-33-1,-4 4 241,-2 0 1,-12-106-1,9 153 79,1 4-16,0-1 0,1 1 0,-1 0 0,1-1 0,0-5 0,1 11-95,-1 0 0,0 0 1,0 0-1,0 0 0,0 0 0,0 0 1,0-1-1,0 1 0,0 0 1,1 0-1,-1 0 0,0 0 1,0 0-1,0 0 0,0 0 0,0 0 1,0 0-1,1 0 0,-1 0 1,0 0-1,0 0 0,0 0 1,0 0-1,1 0 0,-1 0 0,0 0 1,0 0-1,0 0 0,0 0 1,0 0-1,1 0 0,-1 0 1,0 0-1,0 0 0,0 0 0,0 0 1,0 0-1,0 0 0,1 0 1,-1 0-1,0 1 0,0-1 1,0 0-1,0 0 0,0 0 0,0 0 1,0 0-1,9 11 176,6 12-44,56 108 195,57 122 98,-101-188-344,-2 1 1,-3 2-1,17 89 0,-35-134-48,-1 1 0,-1-1-1,-1 0 1,-2 1 0,0-1-1,-1 1 1,-1-1 0,-1 0-1,-1 0 1,-1-1 0,-2 1-1,0-1 1,-20 39 0,20-49-14,0 1 0,-1-2 0,0 1 0,-1-1 0,-1 0 0,1-1 1,-2 0-1,1-1 0,-1 0 0,-1-1 0,1-1 0,-1 0 0,-1 0 1,1-1-1,-1-1 0,-20 5 0,24-7-78,0-1 1,0-1-1,0 0 1,0 0-1,0-1 1,-1 0-1,1 0 1,0-2-1,0 1 1,0-1-1,0 0 1,0-1-1,1 0 0,-1-1 1,1 0-1,0-1 1,0 1-1,0-2 1,0 1-1,1-1 1,0-1-1,0 1 1,1-1-1,-10-12 1,11 11-174,-1-1 1,1 0 0,1 0-1,0 0 1,0-1 0,1 1 0,0-1-1,1-1 1,0 1 0,0 0 0,-1-13-1,3 8-365,0 1-1,1-1 1,1 0-1,0 1 1,1-1 0,1 1-1,6-21 1,2 6-600,1 0 0,1 0 0,1 2 0,2-1 0,0 2 1,2 0-1,23-25 0,7-1 104,72-63 0,64-34 6073,-181 146-4676,1 0 0,-1 1 0,1-1 0,0 1 1,0 0-1,0 0 0,0 0 0,1 0 0,4 0 0,-7 1-179,0 1 0,0 0 0,-1 1-1,1-1 1,0 0 0,-1 0 0,1 1 0,0-1-1,-1 1 1,1-1 0,0 1 0,-1 0 0,1 0-1,-1 0 1,1 0 0,-1 0 0,0 0 0,1 0-1,-1 0 1,0 0 0,0 0 0,0 1 0,0-1-1,0 1 1,0-1 0,1 3 0,10 17 900,-2 0 1,9 27-1,-9-22-428,15 28 0,-10-27-535,0-1 0,2 0 0,1-1 0,1-1 0,2-1 0,36 34 0,-53-54-136,0-1 0,0 1 0,0 0 0,0-1 0,1 0-1,-1 0 1,1 0 0,0-1 0,-1 1 0,6 0 0,-8-2 21,-1 0 0,1 0-1,-1 0 1,0 0 0,1 0-1,-1 0 1,0 0 0,1 0-1,-1-1 1,0 1 0,1 0-1,-1-1 1,0 1 0,1-1-1,-1 0 1,0 1 0,0-1 0,0 0-1,0 0 1,0 0 0,0 0-1,0 0 1,0 0 0,0 0-1,0 0 1,0 0 0,0 0-1,-1 0 1,1-1 0,-1 1-1,1 0 1,-1 0 0,1-1-1,-1 1 1,0 0 0,1-1-1,-1 1 1,0-1 0,0-1-1,1-12-254,-1 1-1,-1-1 1,0 1-1,-1-1 1,-5-22-1,-27-70-627,33 102 890,-28-74-68,-42-84 0,69 159 213,0 0-1,-1 0 1,1 1-1,-1-1 1,0 1 0,0 0-1,0-1 1,-4-2-1,6 5-42,0 0-1,0 0 1,0 1 0,0-1 0,0 1-1,0-1 1,0 1 0,0-1 0,-1 1-1,1 0 1,0 0 0,0-1-1,0 1 1,0 0 0,-1 0 0,1 0-1,0 0 1,0 0 0,0 1 0,0-1-1,-1 0 1,1 0 0,0 1-1,0-1 1,0 1 0,0-1 0,0 1-1,0-1 1,0 1 0,0 0-1,0-1 1,0 1 0,0 0 0,0 0-1,-1 1 1,-4 6 181,0 0 1,1 0-1,0 1 0,0 0 1,1 0-1,0 0 0,1 0 1,-1 0-1,-2 15 0,2-2-40,1 1 0,0-1 0,1 26 0,2-32-182,0 1 0,1 0 0,1-1 0,1 0 0,0 1 0,1-1 0,1 0 0,0 0 0,1-1 0,14 24 0,-19-36-85,0-1-1,1 1 0,0-1 1,-1 0-1,1 0 1,0 0-1,0 0 1,1 0-1,-1 0 1,0 0-1,0-1 0,1 1 1,-1-1-1,1 0 1,-1 0-1,1 0 1,0 0-1,-1 0 0,1 0 1,0-1-1,0 1 1,0-1-1,-1 0 1,1 0-1,0 0 1,0 0-1,0-1 0,0 1 1,-1-1-1,1 1 1,0-1-1,-1 0 1,1 0-1,0 0 1,-1 0-1,1-1 0,4-2 1,2-3-286,1 0 1,-1-1 0,0 1-1,-1-2 1,1 1-1,-2-1 1,1 0-1,5-11 1,9-15 859,18-41-1,-40 76-478,0 0-1,0-1 0,0 1 0,0 0 1,0 0-1,0 0 0,0 0 1,0 0-1,0 0 0,0 0 0,0-1 1,0 1-1,0 0 0,0 0 1,0 0-1,0 0 0,0 0 0,1 0 1,-1 0-1,0-1 0,0 1 0,0 0 1,0 0-1,0 0 0,0 0 1,0 0-1,0 0 0,0 0 0,0 0 1,1 0-1,-1 0 0,0 0 1,0 0-1,0-1 0,0 1 0,0 0 1,0 0-1,1 0 0,-1 0 0,0 0 1,0 0-1,0 0 0,0 0 1,0 0-1,0 0 0,0 0 0,1 0 1,-1 0-1,0 1 0,0-1 1,0 0-1,0 0 0,0 0 0,3 9 941,-1 24-317,-2-23-409,2 4-296,0-1 1,0 1-1,2-1 1,-1 0-1,7 15 1,-6-20-484,0 0 0,0 0 0,0 0 0,1-1 0,0 0 1,0 0-1,1 0 0,0-1 0,7 7 0,-11-11 188,1 0-1,-1-1 1,1 1-1,-1-1 1,1 0-1,0 1 1,0-1-1,-1 0 1,1-1-1,0 1 1,0 0-1,0-1 1,0 0-1,0 1 1,0-1 0,0-1-1,0 1 1,3-1-1,1 0-208,0-1 0,-1 0-1,0 0 1,1-1 0,-1 0-1,0 0 1,6-4 0,25-19-1299</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30.270"/>
    </inkml:context>
    <inkml:brush xml:id="br0">
      <inkml:brushProperty name="width" value="0.1" units="cm"/>
      <inkml:brushProperty name="height" value="0.1" units="cm"/>
      <inkml:brushProperty name="color" value="#66CC00"/>
    </inkml:brush>
  </inkml:definitions>
  <inkml:trace contextRef="#ctx0" brushRef="#br0">297 67 1592,'0'-3'391,"0"0"1,0 1-1,-1-1 0,1 1 1,0-1-1,-1 0 0,1 1 0,-1-1 1,0 1-1,0 0 0,0-1 1,0 1-1,0 0 0,-1-1 0,1 1 1,-1 0-1,1 0 0,-1 0 1,0 0-1,0 0 0,0 1 0,0-1 1,0 1-1,-3-3 0,1 3 24,-1-1 0,1 1 1,0-1-1,-1 2 0,1-1 0,0 0 0,-1 1 0,1 0 0,-1 0 0,1 0 0,-1 0 1,1 1-1,-1 0 0,-4 1 0,-4 2-57,0 0 0,1 1 0,-1 0 0,1 1 1,0 1-1,1 0 0,-1 0 0,-13 13 0,19-15-283,0 0-1,0 1 1,0 0 0,1 0-1,0 0 1,0 1-1,0-1 1,1 1 0,0 0-1,1 0 1,-1 1 0,2-1-1,-1 1 1,1 0-1,-3 11 1,5-16-79,0 0-1,0 0 1,0 0-1,0 0 1,0 0-1,0 0 1,1 0 0,-1 0-1,1 0 1,0 0-1,0 0 1,0 0-1,1-1 1,-1 1 0,0 0-1,1-1 1,0 1-1,0-1 1,-1 1-1,2-1 1,-1 0 0,0 0-1,0 0 1,1 0-1,-1 0 1,1-1-1,-1 1 1,1-1 0,0 0-1,-1 1 1,1-1-1,3 0 1,10 3-238,0-1 0,0 0-1,1-1 1,31-1 0,-1 1-387,-47-2 628,0 0 0,1 0 1,-1 0-1,0 0 0,1 0 1,-1 0-1,1 0 0,-1 0 1,0 0-1,1 0 0,-1 0 0,1 0 1,-1 0-1,0 1 0,1-1 1,-1 0-1,0 0 0,1 1 1,-1-1-1,0 0 0,1 0 0,-1 1 1,0-1-1,0 0 0,1 1 1,-1-1-1,0 0 0,0 1 1,0-1-1,0 0 0,1 1 0,-1-1 1,0 0-1,0 1 0,0-1 1,0 1-1,0-1 0,0 0 1,0 1-1,0-1 0,0 1 0,0-1 1,0 0-1,0 1 0,0-1 1,0 1-1,0-1 0,-1 0 1,1 1-1,0 0 0,-15 22 303,8-14-182,-2 7 83,0 0 1,2 1-1,-1 0 1,2 0-1,1 1 1,0 0-1,-4 35 1,6-30-241,1 0-1,2 1 1,0-1 0,1 0-1,9 44 1,-8-59-311,-1 0 0,2-1 1,-1 1-1,1-1 0,1 1 0,-1-1 0,10 13 0,-11-17-55,0-1 0,0 0-1,0 1 1,0-1-1,1 0 1,-1 0-1,1-1 1,-1 1-1,1 0 1,0-1-1,0 0 1,0 0-1,0 1 1,0-2-1,0 1 1,0 0-1,0-1 1,0 1-1,0-1 1,0 0 0,0 0-1,5 0 1,0-2-794,-1 1 1,1-1-1,0 0 1,12-5-1,13-8-1224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31.434"/>
    </inkml:context>
    <inkml:brush xml:id="br0">
      <inkml:brushProperty name="width" value="0.1" units="cm"/>
      <inkml:brushProperty name="height" value="0.1" units="cm"/>
      <inkml:brushProperty name="color" value="#66CC00"/>
    </inkml:brush>
  </inkml:definitions>
  <inkml:trace contextRef="#ctx0" brushRef="#br0">392 240 1412,'-1'-5'844,"1"-1"0,-1 1 0,0-1 0,0 1 0,0-1 0,-1 1-1,0 0 1,0 0 0,-4-8 0,-3-1 3324,-19-24 0,-2-4-2286,26 35-1805,-1 0 0,1 1-1,-2-1 1,1 1 0,-1 0 0,1 1-1,-2-1 1,1 1 0,-1 0-1,1 1 1,-12-6 0,13 8-40,1 0 0,0 1 0,-1-1 0,1 1 0,-1 0 0,0 1 1,1-1-1,-1 1 0,0 0 0,1 0 0,-1 0 0,0 1 0,1 0 0,-1 0 0,1 0 0,-1 0 1,1 1-1,0-1 0,-1 1 0,1 0 0,-4 3 0,-2 2 79,2 0-1,-1 0 1,1 1-1,0 0 1,0 1-1,1-1 1,0 1-1,1 1 1,0-1 0,1 1-1,0 0 1,0 0-1,-5 18 1,4-9-5,1-1 1,1 1-1,0 0 0,2 1 1,0-1-1,1 0 0,2 22 1,1-28-118,0 0-1,0 0 1,1 0 0,1 0-1,0-1 1,1 1 0,0-1-1,13 22 1,-14-28-74,0-1 0,0 1 0,0-1 0,0 0 0,1 0 0,0 0 0,0-1 0,0 0-1,0 0 1,1 0 0,0 0 0,-1-1 0,1 0 0,1 0 0,-1-1 0,0 0 0,1 0 0,-1 0 0,10 1 0,-12-3 16,1 0 0,0 0-1,0-1 1,0 1 0,-1-1 0,1 0 0,0 0 0,-1 0 0,1-1 0,-1 0-1,1 0 1,-1 0 0,0 0 0,0-1 0,0 1 0,0-1 0,0 0 0,-1 0 0,1-1-1,-1 1 1,0-1 0,0 0 0,0 1 0,-1-1 0,1-1 0,3-7 0,0-1 40,0-1 1,-2-1 0,1 1-1,-2-1 1,0 0 0,0 0 0,0-17-1,1-6 78,-2 27 40,-1 1 0,0-1 1,0 0-1,-1 0 0,-2-17 1,2 28-84,0 0 1,0 0 0,0 0-1,0 0 1,0 0 0,0 0-1,0 0 1,0 0 0,-1 0-1,1 0 1,0 0 0,0 0 0,0 0-1,0 0 1,0 0 0,0 0-1,0 0 1,0 0 0,0 0-1,0 0 1,0 0 0,0 0-1,0 0 1,0 1 0,0-1-1,0 0 1,0 0 0,0 0 0,0 0-1,0 0 1,0 0 0,0 0-1,0 0 1,-1 0 0,1 0-1,0 0 1,0 0 0,0 0-1,0 0 1,0 0 0,0 0-1,0 0 1,0-1 0,0 1 0,0 0-1,0 0 1,0 0 0,0 0-1,0 0 1,-3 11 281,-1 15 68,4-25-335,-5 34 191,3 1-1,1 0 0,1-1 0,2 1 0,10 51 0,-11-81-316,0 0 0,1 0 0,0 0-1,0 0 1,0 0 0,1-1 0,0 1 0,6 8 0,-8-12 4,0-1 0,0 0 1,1 1-1,-1-1 0,1 0 1,-1 0-1,1 0 0,-1 0 1,1 0-1,-1 0 0,1 0 1,0 0-1,0-1 1,-1 1-1,1-1 0,0 1 1,0-1-1,0 0 0,0 0 1,0 1-1,-1-1 0,1-1 1,0 1-1,0 0 0,0 0 1,0-1-1,0 1 0,-1-1 1,1 1-1,0-1 0,3-2 1,1 0-292,-1 0 0,1-1 1,-1 0-1,1 0 0,-1-1 0,-1 0 1,1 1-1,-1-2 0,6-7 0,4-7-586,12-28-1,-17 31 743,35-85 1769,-22 47 1608,-16 43-1237,-4 19-255,2 9-1386,6 15 185,2 11-103,33 75 0,-39-104-398,1 1 0,0-1 0,1-1 0,0 0 0,1 0 0,0 0 1,21 19-1,-30-31 34,1 1-1,0 0 1,-1-1 0,1 1 0,0-1-1,0 0 1,-1 1 0,1-1 0,0 0 0,0 1-1,0-1 1,0 0 0,-1 0 0,1 0-1,0 0 1,0 0 0,0 0 0,0 0-1,0 0 1,-1 0 0,1 0 0,0 0 0,0 0-1,0-1 1,0 1 0,-1 0 0,1 0-1,0-1 1,0 1 0,-1-1 0,1 1 0,0-1-1,-1 1 1,1-1 0,0 1 0,-1-1-1,1 0 1,-1 1 0,1-1 0,-1 0 0,1 0-1,-1 1 1,1-1 0,-1 0 0,0 0-1,0 0 1,1 0 0,2-7-101,0 1-1,-1-1 1,3-13 0,-5 21 115,57-233-1350,-43 189 1280,1 1 0,2 1 0,29-50 0,-46 91 85,1 0 1,-1 0 0,1 0-1,-1 0 1,1 0 0,-1 1 0,1-1-1,-1 0 1,1 0 0,0 1 0,0-1-1,-1 0 1,1 1 0,0-1 0,0 1-1,0-1 1,0 1 0,-1-1 0,1 1-1,0-1 1,0 1 0,1 0 0,-1 0 2,0 0 0,0 0 1,0 1-1,-1-1 1,1 0-1,0 1 0,0-1 1,-1 1-1,1-1 1,0 1-1,-1 0 0,1-1 1,-1 1-1,1-1 1,0 1-1,-1 0 0,0 0 1,1-1-1,-1 1 1,1 1-1,3 8 141,0 0 0,-1 0-1,4 14 1,-5-13-55,5 15 94,42 123 559,-44-135-746,2-1 1,0 1 0,0-1 0,1 0-1,1-1 1,0 0 0,0-1-1,15 14 1,-21-23-47,0 1 0,0 0 0,0-1 0,1 1 0,0-1 0,-1 0-1,1 0 1,0 0 0,0-1 0,0 1 0,0-1 0,0 0 0,0 0 0,0-1 0,0 1 0,0-1-1,1 0 1,-1 0 0,0 0 0,0-1 0,0 1 0,1-1 0,-1 0 0,0 0 0,6-3 0,-2 0-29,-1 0 1,1-1 0,-1 0-1,0 0 1,0-1-1,-1 0 1,0 0 0,0 0-1,0-1 1,-1 0 0,6-9-1,48-82 62,-58 97 13,-1 1 0,0-1 0,0 1 0,1-1 0,-1 0 0,0 1-1,1-1 1,-1 1 0,1-1 0,-1 1 0,1-1 0,-1 1 0,1-1 0,-1 1-1,1-1 1,-1 1 0,1 0 0,0-1 0,-1 1 0,1 0 0,0 0-1,0-1 1,0 2 3,-1-1-1,1 0 0,-1 1 0,1-1 0,-1 0 0,0 1 0,1-1 1,-1 0-1,0 1 0,1-1 0,-1 1 0,0-1 0,0 1 1,1-1-1,-1 1 0,0-1 0,0 1 0,0-1 0,0 1 1,0-1-1,1 2 0,1 33 341,-2-35-354,0 36-22,6 38 0,-4-61-464,0 0 0,1-1 0,0 1 0,1-1 0,0 0-1,10 18 1,-10-24-70,0-1 0,0 0-1,0 0 1,1 0-1,-1 0 1,1-1-1,0 0 1,1 0 0,-1 0-1,1 0 1,-1-1-1,1 0 1,0 0 0,0-1-1,13 4 1,-8-3-356,1-1 1,0 0 0,0-1 0,0 0-1,0-1 1,0 0 0,23-3 0,11-7-1075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8:07.669"/>
    </inkml:context>
    <inkml:brush xml:id="br0">
      <inkml:brushProperty name="width" value="0.2" units="cm"/>
      <inkml:brushProperty name="height" value="1.2" units="cm"/>
      <inkml:brushProperty name="color" value="#E71224"/>
      <inkml:brushProperty name="inkEffects" value="pencil"/>
    </inkml:brush>
  </inkml:definitions>
  <inkml:trace contextRef="#ctx0" brushRef="#br0">79 77 1232,'-1'-2'2668,"0"-3"505,-3-2 331,0-3-92,-1 0-555,1 0-749,-1 1-672,0 2-392,1 0-248,2 2-144,0 2-124,1 2-104,1 3-108,0 5-128,0 5-220,-1 4-312,0 4-380,-2 3-724,-1-1-1340,0 0-749,-2-2-275,0-5 36,0-5 231,1-6 653,1-5 1452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32.504"/>
    </inkml:context>
    <inkml:brush xml:id="br0">
      <inkml:brushProperty name="width" value="0.1" units="cm"/>
      <inkml:brushProperty name="height" value="0.1" units="cm"/>
      <inkml:brushProperty name="color" value="#66CC00"/>
    </inkml:brush>
  </inkml:definitions>
  <inkml:trace contextRef="#ctx0" brushRef="#br0">304 458 1184,'-3'-6'561,"0"-1"-1,0 1 1,0 0-1,-1 0 1,0 1-1,0-1 1,-1 1-1,0-1 1,1 2-1,-2-1 1,1 0-1,-1 1 0,1 0 1,-1 0-1,0 1 1,0 0-1,-1 0 1,1 0-1,-1 0 1,1 1-1,-1 1 1,0-1-1,0 1 1,-8-1-1,9 1-384,-1 0-1,1 1 0,0 0 0,-1 0 0,1 0 0,-1 1 1,1 0-1,0 0 0,-1 1 0,1-1 0,0 1 0,0 1 1,0-1-1,0 1 0,1 0 0,-1 0 0,1 1 0,0 0 1,0 0-1,0 0 0,0 0 0,1 1 0,-1 0 0,1 0 0,1 0 1,-6 8-1,8-10-156,-1 0 1,1-1-1,0 1 1,0 0-1,0 0 1,1 0-1,-1-1 1,1 1-1,0 0 1,-1 0-1,1 0 1,0 0-1,1 0 0,-1 0 1,1 0-1,-1 0 1,2 3-1,0-2-30,0-1 1,0 1-1,0-1 0,0 1 0,0-1 0,1 0 0,0 0 0,-1 0 0,1-1 0,0 1 0,5 2 1,7 5-125,1-2 1,0 0 0,0-1-1,27 8 1,-37-14 110,4 3-33,12 3-92,29 14 0,-46-19 164,0 0 1,0 1-1,-1 0 1,1 0 0,-1 0-1,1 1 1,-1-1-1,0 1 1,-1 0 0,1 0-1,5 8 1,-8-9 22,-1-1 0,1 1 0,0-1 0,0 1 0,-1 0 1,0-1-1,1 1 0,-1 0 0,0-1 0,0 1 0,-1 0 0,1-1 1,0 1-1,-1-1 0,0 1 0,0 0 0,1-1 0,-2 1 0,1-1 1,0 0-1,0 1 0,-1-1 0,1 0 0,-1 0 0,-3 4 0,-5 5 162,0 0 1,-1-1-1,-15 12 0,19-17-136,-1 3-84,-1-1 1,-1 0 0,1-1-1,-1 0 1,-1-1-1,1 0 1,-1 0-1,0-1 1,-11 3-1,21-7-12,1 0 0,0 1 1,0-1-1,-1 0 0,1 0 0,0 0 0,-1 0 0,1 0 0,0 0 0,-1 0 0,1 0 0,0 0 0,-1 0 0,1 0 1,0 0-1,-1 0 0,1 0 0,0 0 0,-1 0 0,1 0 0,0 0 0,0 0 0,-1 0 0,1 0 0,0 0 1,-1-1-1,1 1 0,0 0 0,0 0 0,-1 0 0,1-1 0,0 1 0,0 0 0,-1 0 0,1-1 0,0 1 1,0 0-1,0 0 0,0-1 0,-1 1 0,9-14-1433,21-11-892,-7 9 1095,1 1-1,0 0 0,2 2 1,33-13-1,50-10 4067,-106 35-2575,0 1 0,0-1 0,0 1 0,1 0 0,-1 0 0,0 0 0,0 0 0,1 0 0,-1 1 0,0-1 0,0 0 0,0 1 0,0 0 0,1-1 0,-1 1 0,0 0 0,0 0 0,0 0 0,-1 1 0,1-1 0,0 0 0,0 1 0,-1-1 0,1 1 0,-1-1 0,1 1 0,-1 0 0,1 0 0,0 2 0,1-1-93,-1 1-1,1-1 1,0 0-1,0 0 1,1-1-1,-1 1 0,1-1 1,3 3-1,-3-3-134,0 0-1,0-1 1,0 0-1,0 1 1,0-1-1,0-1 1,0 1-1,0-1 1,0 1-1,0-1 1,1 0-1,-1-1 1,0 1-1,0-1 1,0 0 0,0 0-1,0 0 1,0 0-1,0-1 1,0 0-1,-1 1 1,1-1-1,0-1 1,-1 1-1,0 0 1,1-1-1,-1 0 1,3-3-1,-1 0-38,0 0-1,-1 0 1,1 0-1,-2 0 1,1-1-1,0 1 1,-1-1-1,-1 0 1,1 0-1,-1 0 1,0-1-1,-1 1 1,1 0-1,-1-1 1,-1-7-1,0 3 30,-1 0 0,0 1 0,-1-1-1,-1 0 1,0 1 0,0 0 0,-1 0-1,-1 0 1,-9-19 0,11 26 28,1-1-1,-1 1 1,0 0 0,0 0 0,0 0 0,-1 0-1,1 1 1,-1-1 0,0 1 0,0 0-1,0 0 1,0 1 0,-1-1 0,1 1-1,-1 0 1,1 0 0,-1 0 0,0 0 0,0 1-1,0 0 1,1 0 0,-1 0 0,-1 1-1,1 0 1,-5 0 0,6 1 4,0 0 1,0 1-1,0-1 1,0 1 0,0 0-1,0 0 1,0 0-1,1 0 1,-1 1-1,1-1 1,0 1-1,0 0 1,0 0-1,0 0 1,0 0 0,1 1-1,-1-1 1,1 1-1,0 0 1,0 0-1,0-1 1,1 1-1,-1 0 1,1 0-1,0 1 1,-1 7-1,1-7-24,0 0-1,1 0 0,0 0 0,-1 0 0,2 0 0,-1 0 0,1 0 0,0 0 0,0 0 0,2 5 0,-2-7-28,0 0 0,0 0-1,0-1 1,1 1 0,-1-1-1,1 1 1,0-1 0,0 0-1,0 1 1,0-1 0,0 0-1,0 0 1,1-1 0,-1 1-1,1 0 1,-1-1 0,5 3 0,-4-4-34,0 1 0,0 0 0,0-1 0,0 1 0,0-1 0,0 0 0,0 0 0,0 0 0,0-1 0,0 1 0,0-1 0,0 0 0,0 1 0,0-1 0,0-1 0,-1 1 0,1 0 0,0-1 0,-1 1 0,4-3 0,6-4-213,-1-1 0,19-20 0,-23 22 185,11-13-94,-15 16 181,0 1 1,0-1 0,0 0 0,0 1-1,1 0 1,-1 0 0,1 0 0,0 0-1,0 0 1,0 1 0,0 0 0,0 0 0,7-3-1,-9 5 21,0 0 0,-1 1 0,1-1 0,-1 0 0,1 1 0,-1-1 0,1 1 0,-1-1 0,1 1 0,-1-1-1,0 1 1,1 0 0,-1 0 0,0 0 0,1 0 0,-1 0 0,0 0 0,0 0 0,0 0 0,0 1 0,0-1 0,1 2 0,19 34 220,-19-33-213,0 2 10,8 14 69,-1-1-1,26 35 0,-31-48-109,0-1 0,1 0 0,0 0 0,0-1 0,0 1 1,0-1-1,1 0 0,0-1 0,0 1 0,0-1 0,0 0 0,0-1 0,12 4 0,-3-3-27,0-1 0,0 0-1,0-1 1,0-1-1,0 0 1,1-1-1,-1-1 1,-1 0 0,1-1-1,0-1 1,0 0-1,16-7 1,-21 7 6,0-1-1,0 0 1,0-1 0,0 0 0,-1 0-1,0-1 1,0 0 0,-1-1-1,0 0 1,0 0 0,-1 0 0,0-1-1,-1 0 1,1-1 0,-2 0 0,1 1-1,3-13 1,-4 6 28,-1 0 1,-1-1-1,0 1 0,-1 0 0,-1-1 1,-1 0-1,0 1 0,-1-1 0,-1 1 1,0-1-1,-7-20 0,2 13 178,0 0 0,-2 1-1,-1 0 1,-1 0 0,0 1-1,-27-37 1,30 49-47,0 0 0,0 1 0,-1 0 0,0 0 0,-1 1 0,0 0 0,-12-7 0,19 13-81,-1 1 1,1-1 0,-1 1 0,1-1-1,-1 1 1,0 0 0,0 0 0,1 1-1,-1-1 1,0 1 0,-7 0 0,8 0-17,0 1 1,1-1 0,-1 1-1,0 0 1,0 0 0,1 0-1,-1 1 1,1-1 0,-1 0-1,1 1 1,0 0-1,-1 0 1,1-1 0,0 1-1,0 1 1,0-1 0,-3 4-1,1 1 22,0 1 0,1-1 0,-1 0 0,1 1 0,1 0 0,-1 0-1,1-1 1,1 1 0,-2 15 0,1 3 29,4 46-1,4-22-246,2 0-1,19 59 1,-13-62-664,2-2 1,2 0 0,3-1-1,26 43 1,-18-40-3407,57 67 1,-24-35-1102,-39-44 3084</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33.197"/>
    </inkml:context>
    <inkml:brush xml:id="br0">
      <inkml:brushProperty name="width" value="0.1" units="cm"/>
      <inkml:brushProperty name="height" value="0.1" units="cm"/>
      <inkml:brushProperty name="color" value="#66CC00"/>
    </inkml:brush>
  </inkml:definitions>
  <inkml:trace contextRef="#ctx0" brushRef="#br0">258 270 340,'-8'-7'4725,"8"7"-4511,-1 0 1,1 0 0,-1 0 0,1 0 0,-1 0-1,1 0 1,-1 0 0,1 0 0,-4 1 1288,3-1-1288,-24 8 3968,18-5-3755,0 1-1,0 0 1,0 1-1,1-1 1,0 1-1,0 1 0,0-1 1,1 1-1,0 0 1,0 0-1,0 1 1,1-1-1,-1 1 1,2 0-1,-1 0 1,1 1-1,0-1 1,1 1-1,-1-1 0,2 1 1,-2 9-1,1-3-262,0 0-1,1 0 0,1 0 0,0 0 1,1 0-1,1-1 0,0 1 0,0 0 1,2-1-1,0 1 0,8 18 0,-9-26-196,0 0 0,0 0-1,1 0 1,0-1 0,0 0-1,0 1 1,1-1 0,0-1-1,0 1 1,0-1 0,1 0-1,-1 0 1,1 0 0,0-1-1,0 0 1,0 0 0,0-1 0,1 1-1,-1-1 1,1-1 0,-1 1-1,1-1 1,0 0 0,0-1-1,-1 0 1,9 0 0,-2-1-112,-1 0 1,1-1 0,-1-1 0,0 0-1,0-1 1,0 0 0,0 0 0,-1-1-1,0-1 1,0 0 0,0-1 0,0 0-1,13-12 1,-14 8 50,0 0 1,0 0-1,-1-1 0,0 0 0,-1-1 1,-1 0-1,0 0 0,-1-1 1,0 1-1,-1-2 0,-1 1 1,0 0-1,-1-1 0,0 0 0,-1 1 1,0-28-1,-2 22 75,-1 0-1,-1 0 1,0 0 0,-2 0-1,0 0 1,-1 0 0,-1 1-1,-1 0 1,-1 0-1,-1 1 1,-20-34 0,23 43 39,-1 1 0,0 0 1,0 0-1,0 1 0,-1 0 0,0 0 0,-1 1 1,1 0-1,-12-6 0,13 8 7,0 1 1,0 0-1,-1 1 0,1 0 0,-1 0 1,1 0-1,-1 1 0,0 0 1,1 0-1,-1 1 0,0 0 0,0 1 1,-11 1-1,5 2-18,1 0-1,-1 1 1,1 0 0,0 1 0,0 1-1,0 0 1,1 0 0,0 1 0,1 1 0,-19 17-1,14-10-531,0 1 0,1 1 0,1 0 0,1 1 0,1 0-1,-12 23 1,6 3-2396,17-42 2474,0 1 0,1-1 0,-1 0 0,1 0 0,0 0-1,0 1 1,0-1 0,0 0 0,0 0 0,1 0 0,-1 1 0,3 4 0,-3-8 344,0 1 1,0-1-1,0 1 1,0-1-1,0 1 1,0-1-1,1 1 1,-1-1-1,0 1 1,0-1-1,1 0 1,-1 1 0,0-1-1,0 1 1,1-1-1,-1 0 1,0 1-1,1-1 1,-1 0-1,1 0 1,-1 1-1,0-1 1,1 0-1,-1 0 1,1 1-1,-1-1 1,1 0-1,-1 0 1,1 0-1,-1 0 1,1 0-1,-1 0 1,1 0 0,-1 0-1,1 0 1,-1 0-1,0 0 1,1 0-1,-1 0 1,1 0-1,-1 0 1,1 0-1,-1-1 1,1 1-1,-1 0 1,1 0-1,-1-1 1,0 1-1,1 0 1,-1 0-1,0-1 1,1 1 0,-1 0-1,1-1 1,11-17-1915</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33.558"/>
    </inkml:context>
    <inkml:brush xml:id="br0">
      <inkml:brushProperty name="width" value="0.1" units="cm"/>
      <inkml:brushProperty name="height" value="0.1" units="cm"/>
      <inkml:brushProperty name="color" value="#66CC00"/>
    </inkml:brush>
  </inkml:definitions>
  <inkml:trace contextRef="#ctx0" brushRef="#br0">25 172 136,'0'-8'510,"4"-68"2684,-4 65-1778,-1-1 0,0 1 1,0 0-1,-5-18 0,-2 16 1833,8 13-3149,-5 3 1905,5-3-1905,0 0 0,0 0 1,0 1-1,0-1 0,0 0 0,0 0 1,-1 1-1,1-1 0,0 1 0,-5 31 2509,9 18-1765,2 0 1,2 0 0,24 78-1,-31-123-841,5 22-261,2-1-1,1 1 1,0-1 0,2-1-1,19 32 1,-28-53 48,1-1 1,-1 1-1,1-1 1,0 0 0,0 0-1,1 0 1,-1 0 0,5 3-1,-6-6 79,-1 1-1,0 0 1,0-1 0,0 0-1,1 1 1,-1-1 0,0 0-1,0 1 1,1-1-1,-1 0 1,0 0 0,0 0-1,1 0 1,-1 0 0,0 0-1,1-1 1,-1 1-1,0 0 1,0-1 0,1 1-1,-1-1 1,0 1-1,0-1 1,0 1 0,0-1-1,0 0 1,0 0 0,0 1-1,0-1 1,0 0-1,1-2 1,3-2-408,-1-1-1,0 0 1,0 0-1,-1 0 1,0-1-1,0 1 1,4-13-1,11-55-2195,-6 21 1643,-2 10 931,-7 28 1009,1 0 1,0 0 0,12-27-1,-16 42-733,1-1 0,-1 0 0,0 1 0,0-1 0,0 1 0,1-1 0,-1 1 0,0-1 0,0 1-1,1-1 1,-1 1 0,0-1 0,1 1 0,-1-1 0,1 1 0,-1 0 0,1-1 0,-1 1 0,0 0 0,1-1 0,-1 1-1,1 0 1,0 0 0,-1-1 0,1 1 0,-1 0 0,1 0 0,-1 0 0,1 0 0,-1 0 0,1 0 0,0 0-1,0 0 1,0 0 33,0 1 0,0 0 0,-1 0 0,1 0-1,0 0 1,0 0 0,-1 0 0,1 0-1,-1 0 1,1 0 0,-1 1 0,1-1 0,-1 0-1,1 2 1,8 46 1508,-9-49-1654,7 86-153,9 64-6255,-13-134 5218,1 0 1,0 0-1,1 0 1,1-1-1,1 0 0,0 0 1,9 15-1,9 2-942</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34.825"/>
    </inkml:context>
    <inkml:brush xml:id="br0">
      <inkml:brushProperty name="width" value="0.1" units="cm"/>
      <inkml:brushProperty name="height" value="0.1" units="cm"/>
      <inkml:brushProperty name="color" value="#66CC00"/>
    </inkml:brush>
  </inkml:definitions>
  <inkml:trace contextRef="#ctx0" brushRef="#br0">58 269 288,'-2'0'384,"1"0"1,0 0-1,0 1 0,-1-1 1,1 0-1,0 1 0,0-1 0,0 0 1,0 1-1,0 0 0,-1-1 1,1 1-1,0 0 0,0-1 1,0 1-1,0 0 0,1 0 0,-1 0 1,0 0-1,0 0 0,-1 2 1,-15 26 4805,13-16-4443,1-1 0,0 1 0,1 0-1,0 0 1,1 0 0,0 0 0,3 21 0,17 92 901,-19-125-1633,13 45 298,-12-44-301,0 0-1,0 0 1,0 0 0,0-1-1,0 1 1,1 0 0,-1-1-1,0 1 1,3 1-1,-4-2-8,1-1 0,0 0 0,-1 1 0,1-1 0,-1 0 0,1 1 0,0-1 0,-1 0-1,1 0 1,0 0 0,0 0 0,-1 1 0,1-1 0,0 0 0,-1 0 0,1 0 0,0-1 0,0 1-1,-1 0 1,1 0 0,0 0 0,-1 0 0,1-1 0,0 1 0,-1 0 0,2-1 0,-1 0-3,1-1 1,0 1 0,-1 0 0,1-1 0,-1 0-1,0 1 1,1-1 0,-1 0 0,0 0-1,0 1 1,0-1 0,0 0 0,-1 0-1,1 0 1,0-4 0,7-38-3,-6 28 4,19-144-50,21-120-64,-40 268 153,1 0 0,0 0 0,1 0 0,0 1 0,0-1 0,9-13 0,-13 25-32,0-1 1,1 1-1,-1 0 0,0 0 0,1 0 0,-1-1 1,1 1-1,-1 0 0,0 0 0,1 0 1,-1 0-1,1-1 0,-1 1 0,1 0 1,-1 0-1,0 0 0,1 0 0,-1 0 1,1 0-1,-1 0 0,1 0 0,-1 1 0,0-1 1,1 0-1,-1 0 0,1 0 0,-1 0 1,0 1-1,1-1 0,-1 0 0,0 0 1,1 0-1,-1 1 0,0-1 0,1 0 1,-1 1-1,0-1 0,1 0 0,-1 1 0,0-1 1,0 0-1,1 1 0,-1 0 0,11 17 247,-8-6-121,0 0 1,0 0-1,1 22 0,1 6 46,0-8-69,0-1-155,1 0 1,1 0-1,13 32 1,-18-55-85,1-2 1,0 1-1,1 0 1,-1 0-1,1-1 1,1 0-1,-1 0 1,1 0-1,0 0 1,0-1-1,1 0 1,-1 0-1,1 0 1,0-1 0,1 0-1,-1 0 1,1 0-1,10 3 1,-11-5-26,-1-1 0,1 1 1,0-2-1,0 1 0,-1 0 1,1-1-1,0 0 0,0-1 1,-1 1-1,1-1 1,0 0-1,-1 0 0,7-3 1,-4 1-12,1-1 0,-1 0 1,0-1-1,0 0 1,0 0-1,-1 0 1,11-11-1,-5 3 135,-1 0 0,-1-1 0,0 0 0,-1 0 0,-1-1-1,0-1 1,-1 0 0,6-16 0,-7 14 165,-1 5 68,-1 0 0,-1 0 0,0-1 0,0 1 0,-1-1-1,-1 1 1,-1-1 0,1-16 0,-2 29-175,0 0 0,0-1-1,-1 1 1,1 0 0,0 0-1,0-1 1,-1 1 0,1 0 0,-1 0-1,1 0 1,-1 0 0,0-1-1,1 1 1,-1 0 0,0 0-1,0 0 1,-1-1 0,1 2-9,1-1 1,-1 1-1,0 0 1,1 0 0,-1-1-1,0 1 1,0 0-1,0 0 1,1 0-1,-1 0 1,0 0-1,0 0 1,0 0-1,1 0 1,-1 0-1,0 0 1,0 0 0,0 1-1,1-1 1,-2 1-1,-2 0 44,1 1 0,-1 1-1,1-1 1,0 0 0,0 1-1,0-1 1,0 1 0,0 0 0,-4 6-1,-4 7 71,1 2 1,0 0-1,2 0 0,0 0 0,1 1 1,0 0-1,2 1 0,0 0 0,-2 24 1,4-21-115,2 0 0,0 0 1,1 0-1,2 0 0,0-1 0,2 1 1,11 42-1,-12-55-73,1 0 0,0 0-1,1-1 1,0 1 0,1-1 0,0 0-1,0 0 1,1-1 0,0 0 0,0 0-1,1-1 1,0 0 0,17 12 0,-20-16-17,1 1 1,0-1-1,0-1 1,1 1-1,-1-1 1,1 0-1,-1 0 1,1-1-1,-1 0 1,1 0-1,0-1 1,0 0 0,-1 0-1,1 0 1,0-1-1,0 0 1,-1 0-1,1-1 1,-1 1-1,1-2 1,-1 1-1,12-7 1,-9 4 8,0-1 0,-1-1 1,1 1-1,-1-1 0,-1-1 0,1 0 0,-2 0 1,1 0-1,-1-1 0,0 1 0,0-2 1,-1 1-1,5-15 0,4-12 189,-2-1 1,10-51-1,-12 44 174,9-58 1036,-13 65-462,-6 36-860,0 1-1,0 0 1,0 0-1,-1 0 1,1 0-1,0 0 1,0 0-1,0-1 1,0 1 0,0 0-1,0 0 1,0 0-1,0 0 1,0 0-1,0 0 1,0-1-1,0 1 1,0 0-1,0 0 1,0 0 0,0 0-1,0 0 1,0 0-1,0-1 1,0 1-1,1 0 1,-1 0-1,0 0 1,0 0-1,0 0 1,0 0 0,0 0-1,0-1 1,0 1-1,0 0 1,0 0-1,1 0 1,-1 0-1,0 0 1,0 0 0,0 0-1,0 0 1,0 0-1,0 0 1,1 0-1,-1 0 1,0 0-1,0 0 1,0 0-1,0 0 1,0 0 0,0 0-1,1 0 1,-1 0-1,0 0 1,0 0-1,0 0 1,0 0-1,0 0 1,0 0-1,1 0 1,-1 0 0,0 0-1,0 0 1,6 13 394,5 24-84,-2 10-42,4 70 1,-11-80-388,2-1 0,1 0 1,2 0-1,12 35 0,-18-67 16,1 1 0,0 0 0,0-1 0,0 0-1,1 1 1,0-1 0,0 0 0,0 0 0,0-1 0,0 1 0,1 0-1,0-1 1,0 0 0,0 0 0,0 0 0,7 3 0,-7-5 13,0 1-1,0-1 1,0 0 0,0 0 0,0-1 0,0 1 0,0-1 0,0 0 0,0 0-1,0 0 1,0-1 0,0 1 0,0-1 0,0 0 0,0 0 0,0-1-1,0 1 1,0-1 0,0 0 0,3-2 0,1-1 24,-1 0 0,-1 0 0,1-1 0,-1 0 0,0 0 0,-1-1 0,1 1 0,-1-1 0,0 0 0,-1-1 0,5-8 0,4-15 204,16-49-1,-12 30 305,-4-8 1207,-14 63-1626,0 0 1,1-1-1,-1 1 1,1 0-1,1 0 0,-1 0 1,0-1-1,3 7 0,10 41 9,-1-8-339,3-2-1,1 1 0,2-2 1,32 56-1,-47-92 182,0-1-1,0 0 0,0 0 0,0 0 0,1-1 0,0 1 0,-1-1 1,1 0-1,1 0 0,-1 0 0,0-1 0,1 1 0,-1-1 0,9 2 1,-10-3 47,0 0 1,0-1-1,0 0 1,0 0-1,0 0 1,0 0-1,0 0 1,0-1-1,0 0 1,0 1-1,0-1 1,0 0-1,0 0 1,0 0-1,-1-1 1,1 1-1,0-1 1,-1 0-1,1 1 1,-1-1-1,1 0 1,-1-1-1,0 1 1,0 0 0,2-3-1,6-8-56,-1 0 0,-1 0 0,0-1 0,11-27 0,19-64 401,-18 45 181,-17 49-340,-1 5-11,0 0 0,0 1 1,1-1-1,0 0 0,0 1 0,4-6 0,-7 11-105,0 0-1,0 0 0,1-1 1,-1 1-1,0 0 0,1 0 1,-1-1-1,0 1 0,1 0 1,-1 0-1,0 0 0,1 0 0,-1 0 1,1 0-1,-1 0 0,0 0 1,1 0-1,-1 0 0,0 0 1,1 0-1,-1 0 0,1 0 0,-1 0 1,0 0-1,1 0 0,-1 0 1,0 0-1,1 0 0,-1 1 1,0-1-1,1 0 0,-1 0 0,0 0 1,1 1-1,-1-1 0,0 0 1,0 0-1,1 1 0,-1-1 1,0 0-1,0 1 0,1 0 0,10 15 30,0 9-127,-1 1-1,9 34 0,-13-39-810,0-1 0,1 0-1,1 0 1,1 0 0,15 24-1,-23-42 569,0 0 0,1-1 0,-1 1 0,0-1-1,1 1 1,-1-1 0,1 0 0,-1 1 0,1-1 0,0 0-1,-1 0 1,1 0 0,0 0 0,0 0 0,0-1-1,0 1 1,0 0 0,0-1 0,0 0 0,0 1 0,0-1-1,0 0 1,0 0 0,0 0 0,0 0 0,0 0-1,0-1 1,0 1 0,0-1 0,0 1 0,0-1 0,3-1-1,8-8-1896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35.155"/>
    </inkml:context>
    <inkml:brush xml:id="br0">
      <inkml:brushProperty name="width" value="0.1" units="cm"/>
      <inkml:brushProperty name="height" value="0.1" units="cm"/>
      <inkml:brushProperty name="color" value="#66CC00"/>
    </inkml:brush>
  </inkml:definitions>
  <inkml:trace contextRef="#ctx0" brushRef="#br0">42 124 1792,'5'4'19346,"-2"4"-20420,5 8 1217,-50-132-16770,26 80 14523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35.488"/>
    </inkml:context>
    <inkml:brush xml:id="br0">
      <inkml:brushProperty name="width" value="0.1" units="cm"/>
      <inkml:brushProperty name="height" value="0.1" units="cm"/>
      <inkml:brushProperty name="color" value="#66CC00"/>
    </inkml:brush>
  </inkml:definitions>
  <inkml:trace contextRef="#ctx0" brushRef="#br0">0 330 948,'4'-7'1354,"-1"1"1,1-1-1,0 1 1,0-1-1,0 1 1,7-7-1,9-12 2072,13-34 1027,8-37-2187,-7 15-1725,-34 81-575,0 0 0,0-1 1,1 1-1,-1-1 1,0 1-1,0 0 0,1-1 1,-1 1-1,0-1 1,0 1-1,0-1 0,0 1 1,0-1-1,0 1 1,1-1-1,-1 1 0,0-1 1,-1 1-1,1-1 1,0 1-1,0-1 0,0 1 1,0-1-1,0 1 1,0-1-1,-1 1 0,1-1 1,0 1-1,0 0 1,-1-1-1,1 1 0,-1-1 1,0 1-285,0-1 0,0 1 0,0 0 0,0 0 0,0-1 1,0 1-1,0 0 0,0 0 0,0 0 0,0 0 0,0 1 0,0-1 0,0 0 1,-2 1-1,-36 14-12090,30-10 10106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36.195"/>
    </inkml:context>
    <inkml:brush xml:id="br0">
      <inkml:brushProperty name="width" value="0.1" units="cm"/>
      <inkml:brushProperty name="height" value="0.1" units="cm"/>
      <inkml:brushProperty name="color" value="#66CC00"/>
    </inkml:brush>
  </inkml:definitions>
  <inkml:trace contextRef="#ctx0" brushRef="#br0">141 0 1080,'-3'1'601,"0"-1"0,0 1 0,0 0 0,0 0 0,0 0 0,0 1 0,0-1 0,0 1 0,1-1-1,-1 1 1,0 0 0,1 0 0,-1 0 0,1 1 0,0-1 0,0 0 0,0 1 0,-3 3 0,-2 4 388,1 1-1,0-1 1,-8 19 0,3 1-622,1 0-1,1 1 1,1 0 0,2 0 0,1 1-1,2 0 1,1 0 0,1 0 0,2 0-1,1 0 1,2-1 0,11 48 0,-12-67-358,1 0 1,0-1-1,1 1 1,0-1 0,1 0-1,0-1 1,0 1-1,16 17 1,-19-25-32,0 1 1,1-1-1,-1-1 1,0 1-1,1 0 1,-1-1-1,1 0 1,0 1-1,0-2 1,0 1-1,0 0 1,0-1-1,0 0 1,1 0-1,-1 0 1,0 0-1,1-1 0,-1 1 1,0-1-1,1 0 1,-1-1-1,0 1 1,1-1-1,-1 0 1,0 0-1,0 0 1,1 0-1,4-3 1,-3 1-29,1-1 0,-1 1 0,0-1 0,-1 0 0,1 0 0,-1-1 0,1 0 0,-1 0 1,-1 0-1,1 0 0,-1-1 0,4-6 0,-3 2 3,0 0 1,0 0-1,-1 0 1,0-1-1,-1 1 0,0-1 1,1-12-1,-1 4 40,-2 1-1,0-1 0,-1 1 1,-1 0-1,-1-1 0,-1 1 0,0 0 1,-1 0-1,-7-19 0,8 31 32,0-1 0,0 1-1,0-1 1,-1 1-1,1 1 1,-2-1-1,1 0 1,0 1 0,-1 0-1,0 0 1,-1 0-1,1 1 1,-11-7-1,12 8-23,0 1 0,0 1-1,0-1 1,0 1-1,0-1 1,0 1 0,-1 0-1,1 1 1,0-1-1,-1 1 1,1 0 0,-1 0-1,1 0 1,0 0-1,-1 1 1,1 0 0,0 0-1,0 0 1,-1 0-1,1 1 1,0 0 0,-7 4-1,6-4-242,1 1-1,0 0 1,0 0 0,1 0-1,-1 0 1,0 1-1,1-1 1,0 1 0,0 0-1,0 0 1,0 0-1,1 0 1,-4 9 0,5-11-83,1 1 0,-1-1 0,1 1 1,-1-1-1,1 1 0,0-1 1,0 1-1,0-1 0,0 1 0,0 0 1,1-1-1,-1 1 0,1-1 0,0 1 1,0-1-1,0 0 0,0 1 1,0-1-1,0 0 0,1 0 0,-1 1 1,1-1-1,-1 0 0,1 0 1,0-1-1,0 1 0,3 2 0,24 14-2713,11-6 369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37.096"/>
    </inkml:context>
    <inkml:brush xml:id="br0">
      <inkml:brushProperty name="width" value="0.1" units="cm"/>
      <inkml:brushProperty name="height" value="0.1" units="cm"/>
      <inkml:brushProperty name="color" value="#66CC00"/>
    </inkml:brush>
  </inkml:definitions>
  <inkml:trace contextRef="#ctx0" brushRef="#br0">1 104 340,'1'-1'437,"38"-61"3334,-4 21 8473,-34 41-12100,-2 11 2754,-6 23-1684,5-28-593,-20 84 968,-15 146 0,32-176-1943,3 0 0,2 0-1,13 92 1,-13-150 315,1 11-367,1 0 1,0-1 0,1 1-1,0-1 1,1 0 0,1 0-1,8 16 1,-13-27 266,1 1 0,0-1 1,-1 0-1,1 0 0,0 0 0,-1 0 0,1 0 1,0-1-1,0 1 0,0 0 0,0 0 0,0 0 1,0-1-1,0 1 0,0 0 0,0-1 1,0 1-1,1-1 0,-1 0 0,0 1 0,0-1 1,0 0-1,1 1 0,1-1 0,-2-1-83,1 1-1,0-1 1,0 1-1,-1-1 1,1 0 0,0 0-1,-1 0 1,1 0-1,0 0 1,-1 0-1,0 0 1,1 0-1,-1-1 1,2-1-1,5-7-870,-1 0 0,0 0 0,9-21 0,-13 27 931,6-15-521,23-31-1,-28 44 1107,1-1 1,1 1-1,-1 1 1,1-1-1,0 1 1,0 0-1,14-8 1,-19 12-214,1 0 0,-1 0 0,0 1 0,1-1 0,-1 1 0,1-1 0,0 1 0,-1 0 0,1-1 0,-1 1 0,1 0 0,-1 0 0,1 0 0,0 0 0,-1 0 0,1 1 0,-1-1 0,1 0 0,-1 1 0,1-1 0,-1 1 0,1 0 0,-1-1 0,0 1 0,1 0 0,-1 0 0,0 0 0,1 0 0,-1 0 1,0 0-1,0 0 0,1 2 0,4 4 366,-1 0 1,-1 1 0,1 0 0,5 14 0,0-1-171,-8-16-395,1-1 0,0 1 1,0 0-1,0-1 0,1 0 0,-1 0 0,1 0 0,0 0 0,0-1 0,0 1 0,0-1 0,1 0 0,0 0 1,-1-1-1,1 1 0,0-1 0,0 0 0,0 0 0,1-1 0,-1 1 0,0-1 0,1-1 0,-1 1 0,0-1 0,1 0 1,-1 0-1,1 0 0,-1-1 0,8-1 0,-4 0-63,1-1 0,-1 0 0,0-1 0,1 1 0,-2-2 0,1 1 0,0-1 0,-1-1 0,0 0 0,0 0 0,-1 0 0,1-1 0,-2 0 0,1 0 0,10-17 0,-10 14 37,-1 0-1,0-1 1,-1 0-1,-1 0 1,1 0-1,-2-1 1,0 1-1,0-1 1,-1 0-1,0 0 1,-1 0-1,-1-20 1,0 27 48,0-1 1,-1 1 0,0 0 0,0 0 0,0-1-1,-1 1 1,1 0 0,-1 0 0,-1 0 0,1 1-1,-1-1 1,1 0 0,-1 1 0,0 0 0,-1 0 0,-4-5-1,5 7 11,0-1 0,0 1 0,-1 0 0,1 0 0,0 1 0,-1-1 0,1 1 0,-1-1 0,0 1 0,0 1 0,1-1 0,-1 0 0,0 1 0,0 0-1,0-1 1,1 2 0,-1-1 0,0 0 0,0 1 0,0 0 0,1-1 0,-8 4 0,1 0 3,1 0 1,-1 1-1,1 0 1,0 1-1,1 0 0,-1 0 1,1 0-1,0 1 1,1 1-1,0-1 1,0 1-1,0 1 0,-8 14 1,7-11-100,1 2 0,1-1 1,0 1-1,1 0 1,0 0-1,1 0 0,0 1 1,2-1-1,-2 17 0,4-29 8,-1 1 0,1-1 1,0 1-1,0-1 0,1 1 0,-1-1 0,0 1 0,1-1 0,-1 1 0,1-1 0,0 1 0,0-1 0,0 0 0,0 1 0,1-1 0,-1 0 1,0 0-1,1 0 0,0 0 0,-1 0 0,4 2 0,-1-2-49,-1 0-1,1 0 1,-1 0-1,1-1 1,0 1-1,0-1 1,-1 0 0,1 0-1,0-1 1,0 1-1,0-1 1,0 0 0,7 0-1,212-14 502,-222 14-385,0 0 1,-1 0 0,1 0 0,0 0 0,-1 0-1,1 0 1,-1 0 0,1 0 0,0 0 0,-1 0 0,1 0-1,0 0 1,-1-1 0,1 1 0,-1 0 0,1-1-1,0 1 1,-1 0 0,1-1 0,-1 1 0,1 0 0,-1-1-1,0 1 1,1-1 0,-1 1 0,1-1 0,-1 1-1,0-1 1,1 0 0,-1 1 0,0-1 0,0 1 0,1-1-1,-1 0 1,0 1 0,0-1 0,0 1 0,0-1-1,0 0 1,0 1 0,0-1 0,0 0 0,0 0 0,4-21 48,1 10-57,1 1-1,0-1 1,1 1 0,0 0-1,1 1 1,0 0-1,1 0 1,0 0 0,16-12-1,6-2 152,63-38 0,-82 55-59,0 1 0,1 0-1,-1 0 1,1 1 0,1 1-1,-1 0 1,17-2 0,-27 5-72,1 0 1,-1 1 0,1 0-1,-1 0 1,0 0-1,1 0 1,-1 1 0,1-1-1,-1 1 1,1 0-1,-1 0 1,0 0-1,1 0 1,-1 1 0,0-1-1,0 1 1,0 0-1,0 0 1,-1 0 0,1 0-1,0 0 1,-1 1-1,1-1 1,-1 1 0,0 0-1,0 0 1,0-1-1,0 1 1,-1 1 0,1-1-1,-1 0 1,1 0-1,0 4 1,3 14-65,-1 1 1,0-1-1,0 27 1,5 29-1411,-8-73 1027,0 1-1,1-1 1,-1 1-1,1-1 1,0 1 0,0-1-1,0 0 1,1 0 0,0 0-1,0-1 1,0 1-1,0-1 1,0 1 0,1-1-1,-1 0 1,1 0-1,0-1 1,0 1 0,0-1-1,0 0 1,9 4-1,-3-3-767,0 0-1,1 0 1,-1-1-1,1 0 1,0-1-1,-1 0 0,1-1 1,17-2-1,9-3-1033</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38.488"/>
    </inkml:context>
    <inkml:brush xml:id="br0">
      <inkml:brushProperty name="width" value="0.1" units="cm"/>
      <inkml:brushProperty name="height" value="0.1" units="cm"/>
      <inkml:brushProperty name="color" value="#66CC00"/>
    </inkml:brush>
  </inkml:definitions>
  <inkml:trace contextRef="#ctx0" brushRef="#br0">0 0 840,'4'3'696,"0"-1"-1,-1 0 1,1 0-1,0 0 0,0 0 1,1-1-1,-1 0 1,6 1-1,25 10 1862,-24-6-1935,1 2 0,-1-1 0,0 2 0,-1-1 0,0 1 0,10 12 0,50 66 1603,10 26-930,29 41-223,-81-119-869,1-1 0,39 35 1,-51-54-139,1-1 0,1 0 1,0-1-1,0-1 0,38 16 1,-40-21-20,0-1 1,1-1-1,-1-1 1,1 0-1,0-2 1,0 0-1,0 0 1,24-3 0,-23 0-68,0-1 0,0-1 1,0-1-1,-1-1 0,1 0 1,32-16-1,-39 16-267,1-2 0,-1 0 0,-1-1 1,0 0-1,0 0 0,0-1 0,-1-1 0,0 0 0,-1 0 0,9-13 1,-15 19-80,-1 0 0,1 0 1,-1-1-1,0 1 1,0 0-1,-1-1 0,0 1 1,1-1-1,-1 0 1,-1 1-1,1-1 1,-1-8-1,0 11 80,0-1 1,-1 0-1,1 1 0,-1-1 0,0 1 1,1 0-1,-1-1 0,-1 1 0,1-1 0,0 1 1,0 0-1,-1 0 0,1 0 0,-1 0 1,0 0-1,0 0 0,1 0 0,-1 1 1,0-1-1,-1 1 0,1-1 0,0 1 1,0 0-1,-1 0 0,1 0 0,-3-1 1,-27-6-1814,-5 4 440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38.816"/>
    </inkml:context>
    <inkml:brush xml:id="br0">
      <inkml:brushProperty name="width" value="0.1" units="cm"/>
      <inkml:brushProperty name="height" value="0.1" units="cm"/>
      <inkml:brushProperty name="color" value="#66CC00"/>
    </inkml:brush>
  </inkml:definitions>
  <inkml:trace contextRef="#ctx0" brushRef="#br0">171 399 848,'-62'22'1809,"45"-15"-469,0-1 0,0-1 1,-32 6-1,49-11-1289,-1 0 0,1 1 0,0-1 0,0 0 0,-1 0 0,1 0 0,0 0 0,0 0 0,-1 0 0,1 0 0,0 0 0,0 0 0,-1-1 0,1 1 0,0 0 0,-1 0 0,1 0 0,0 0 0,0 0 0,0 0 0,-1 0 0,1-1 0,0 1 0,0 0 0,-1 0 0,1 0 0,0-1 0,0 1 0,0 0 0,0 0 0,-1 0 0,1-1 0,0 1 0,0 0 0,0 0 0,0-1 0,2-11 972,13-13-95,31-34 86,-24 32-1240,-1-1-1,19-36 1,-35 56-243,0-1 0,-1-1 0,-1 1 0,1 0 0,-2-1 0,1 0 0,-1 1 0,-1-1 0,1 0 0,-2 0 0,1 0 0,-2-12 0,0 17 164,0 0 0,0 0 1,0 1-1,0-1 0,-1 0 0,0 0 0,0 1 1,0-1-1,-1 1 0,1 0 0,-1 0 0,-6-8 1,-22-15-1304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7:32.745"/>
    </inkml:context>
    <inkml:brush xml:id="br0">
      <inkml:brushProperty name="width" value="0.2" units="cm"/>
      <inkml:brushProperty name="height" value="1.2" units="cm"/>
      <inkml:brushProperty name="color" value="#E71224"/>
      <inkml:brushProperty name="inkEffects" value="pencil"/>
    </inkml:brush>
  </inkml:definitions>
  <inkml:trace contextRef="#ctx0" brushRef="#br0">44 1 308,'-2'0'812,"-3"1"96,-1 0 104,0 0 92,-1 0 56,1 1 25,2-1-37,0 1 20,2-1 20,1 0 24,1 0 20,0 0-16,0-1-68,0 0-108,1 0-131,-1 0-141,2 1-112,1 0-88,2 0-44,2 3-24,5 1-24,5 1-20,7 1-32,8 1-40,9 1-52,8 0-44,10-1-48,9-1-40,7-1-48,7-1-36,4 0-36,4-1-68,1-1-36,0 0-32,-3-1-4,-4 1-4,-6-1-16,-8 1 4,-10-1-56,-9 0-100,-9 0-140,-9-1-180,-7 1-272,-6-1-488,-5 0-672,-5 1-781,-1-1-371,1-1-100,2 1 143,3-2 445,5-2 704,-2 0 1608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8:57.308"/>
    </inkml:context>
    <inkml:brush xml:id="br0">
      <inkml:brushProperty name="width" value="0.2" units="cm"/>
      <inkml:brushProperty name="height" value="1.2" units="cm"/>
      <inkml:brushProperty name="color" value="#004F8B"/>
      <inkml:brushProperty name="inkEffects" value="pencil"/>
    </inkml:brush>
  </inkml:definitions>
  <inkml:trace contextRef="#ctx0" brushRef="#br0">8 553 1004,'0'-1'2020,"-1"0"368,0 0 285,-1-2-141,0 1-428,1-1-420,2 1-336,2 0-263,4 0-229,5 1-196,6 0-168,5 0-116,8-1-100,7-1-80,10-1 0,8-3-4,11-2 8,11-1-16,11-3 4,9 0 12,11-2-48,9 0-28,9 0-16,7-1-12,7 0-32,5 0-20,2 1-16,3 2-48,0 1-32,1 2-8,1 1 4,0 3 0,1 0 8,1 1 36,2-1 16,2-1 0,1 0-4,1-2-4,1-1-16,-3-2-4,-3-1-8,-6 0 12,-5-1 4,-7 0 12,-6 0 4,-7 1 8,-4 1 16,-5 1-4,-2 1 4,-1 1-4,-1 1 0,1 0-4,-1 3-8,-1 1 4,-2 2-8,-2 2 0,-5 1-4,-4 1 4,-5 0 0,-5 0-8,-3-1 0,-2-2 0,-1-2-12,-2-1 32,-1-3 20,-2 0 16,-4-2 4,-5-1-28,-8 0-24,-8 1-72,-9-1-84,-7 2-124,-10 0-200,-8 2-356,-9 0-572,-8 2-957,-8 0-611,-7 2-248,-6 1 0,-7 1 283,-5 1 549,3 0 1308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39.162"/>
    </inkml:context>
    <inkml:brush xml:id="br0">
      <inkml:brushProperty name="width" value="0.1" units="cm"/>
      <inkml:brushProperty name="height" value="0.1" units="cm"/>
      <inkml:brushProperty name="color" value="#66CC00"/>
    </inkml:brush>
  </inkml:definitions>
  <inkml:trace contextRef="#ctx0" brushRef="#br0">209 484 868,'-54'16'1436,"4"-3"208,8-2 53,13-4-33,4-7-196,17-9-260,8-11-264,12-12-248,9-6-264,12-9-308,5-5-340,4-2-468,-1 0-592,5 2-536,4 7-268,-4 0-57,4 3 153,0 1 356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39.508"/>
    </inkml:context>
    <inkml:brush xml:id="br0">
      <inkml:brushProperty name="width" value="0.1" units="cm"/>
      <inkml:brushProperty name="height" value="0.1" units="cm"/>
      <inkml:brushProperty name="color" value="#66CC00"/>
    </inkml:brush>
  </inkml:definitions>
  <inkml:trace contextRef="#ctx0" brushRef="#br0">14 0 636,'2'1'184,"1"-1"0,-1 0 0,1 1 0,-1 0 0,0 0 0,0 0 1,1 0-1,-1 0 0,0 0 0,0 0 0,0 0 0,0 1 0,0-1 0,-1 1 0,1 0 0,0 0 0,2 2 0,-3-1 113,0 0-1,-1-1 0,1 1 0,0 0 0,-1-1 0,1 1 1,-1 0-1,0 0 0,0-1 0,0 1 0,0 0 0,-1 0 1,1 0-1,-1-1 0,-1 5 0,-21 66 4518,14-46-3442,-7 30 0,14-46-1225,0 0 0,1 0 1,0 0-1,1 0 0,0 0 1,3 15-1,-2-18-117,0-1 0,1 1 1,1-1-1,-1 1 0,1-1 0,0 0 1,1 0-1,-1 0 0,1 0 0,1 0 0,-1-1 1,10 9-1,-7-8-12,0-1 0,1 0 0,0 0 0,0 0 0,1-1 1,-1-1-1,1 0 0,19 7 0,-4-5-5,0-1 0,1-1 0,-1-1 0,1-1 0,0-1-1,0-1 1,26-4 0,8-4 0,-32 3-19,1 2 0,27-1 0,-48 4 1,0 1 0,0-1-1,0 1 1,0 0 0,0 1-1,0-1 1,0 2-1,-1-1 1,1 1 0,0 0-1,-1 0 1,10 7 0,-13-7-12,1 0 1,-1 0 0,0 1-1,0 0 1,-1-1 0,1 1-1,-1 0 1,1 0 0,-1 0-1,-1 1 1,1-1 0,0 0-1,-1 1 1,0-1 0,0 1-1,-1-1 1,1 1 0,-1 0-1,0-1 1,0 1 0,0 0-1,-1-1 1,0 1 0,-1 5-1,0-3-264,0 0-1,0-1 0,0 1 0,-1-1 0,0 0 1,0 0-1,-5 7 0,5-9-347,0 0 1,0 0-1,-1-1 1,0 1-1,1-1 1,-1 1-1,0-1 1,0 0-1,-9 4 0,12-7 383,0 1-1,0-1 0,0 1 0,0-1 0,-1 0 0,1 0 0,0 1 0,0-1 0,0 0 0,-1 0 0,1 0 1,0 0-1,0 0 0,0-1 0,-1 1 0,1 0 0,0 0 0,0-1 0,0 1 0,-2-1 0,-9-9-1973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40.215"/>
    </inkml:context>
    <inkml:brush xml:id="br0">
      <inkml:brushProperty name="width" value="0.1" units="cm"/>
      <inkml:brushProperty name="height" value="0.1" units="cm"/>
      <inkml:brushProperty name="color" value="#66CC00"/>
    </inkml:brush>
  </inkml:definitions>
  <inkml:trace contextRef="#ctx0" brushRef="#br0">222 286 1120,'-6'-13'702,"0"1"-1,-1 0 1,0 0 0,-1 1-1,-12-16 1,16 23-401,0 0 0,0 0 0,0 1-1,0-1 1,0 1 0,-1 0 0,0 0 0,0 0 0,0 1-1,0-1 1,0 1 0,0 1 0,0-1 0,-1 1 0,1-1-1,-7 1 1,9 1-154,0 0-1,0 0 0,1 0 1,-1 0-1,0 1 0,0-1 1,0 1-1,0 0 0,0-1 1,1 1-1,-1 1 1,0-1-1,1 0 0,-1 1 1,1-1-1,-1 1 0,-3 4 1,3-3-7,0 0 0,1 0 0,0 1 1,-1 0-1,1-1 0,1 1 0,-1 0 0,0 0 1,1 0-1,0 0 0,-1 5 0,0 2 41,1 0 0,1 1 0,0-1 0,0 0 0,1 0 0,0 0 0,1 0 0,4 15 0,-2-15-121,0 0 0,1 0 0,0-1 0,1 0 0,0 0 0,0 0 0,1 0 0,0-1 0,1-1 0,0 1 0,0-1 0,1 0 0,0-1 0,1 0 0,-1-1 0,16 8 0,11 3-23,0-2 0,1-2 0,58 13 0,-39-11 1,-44-11-41,-1-1 1,1 2 0,-1-1 0,0 1 0,-1 1-1,1 0 1,-1 1 0,0 0 0,9 8 0,-16-11 2,1-1-1,-1 1 1,0 0 0,0 0 0,0 0 0,0 1 0,-1-1 0,1 1 0,-1-1 0,0 1-1,-1 0 1,1 0 0,-1 0 0,0 0 0,0 0 0,-1 0 0,1 0 0,-1 0 0,0 0-1,0 0 1,-1 1 0,0-1 0,-1 6 0,1-8-40,-1 0 0,1 0 0,0-1 0,-1 1 0,0 0 0,1-1 0,-4 4 0,4-6 4,1 1-1,0-1 1,0 0-1,-1 1 1,1-1 0,0 0-1,0 0 1,-1 1 0,1-1-1,0 0 1,-1 0 0,1 1-1,-1-1 1,1 0 0,0 0-1,-1 0 1,1 0-1,0 0 1,-1 0 0,1 0-1,-1 0 1,1 0 0,-1 0-1,0 0-34,1-1 0,0 1 0,-1-1 0,1 1 0,-1-1 0,1 1 1,0-1-1,0 0 0,-1 1 0,1-1 0,0 1 0,0-1 0,0 0 0,0 1 0,0-1 0,0 0 0,0 1 0,0-1 0,0 0 0,0-1 0,2-9-358,0-1 0,0 1-1,2-1 1,-1 1 0,2 0 0,-1 0-1,9-13 1,5-17 181,2-8 575,-3-1 1,18-86 0,-32 116-146,0 1 0,-1-1-1,-1 0 1,-1 0 0,-1 0 0,-1 0 0,0 1 0,-2-1 0,0 1-1,-9-25 1,5 22 113,-1 2-1,-16-28 0,22 43-215,0 0-1,-1-1 0,0 2 0,0-1 1,0 0-1,0 1 0,-1 0 1,1 0-1,-1 0 0,0 0 0,0 1 1,-1 0-1,-8-4 0,12 6-45,0 0 0,-1 1 0,1-1 0,-1 1 0,1 0 0,-1-1 0,1 1 0,-1 0 0,1 0 0,-1 1 0,1-1-1,-1 0 1,1 1 0,0 0 0,-1-1 0,1 1 0,0 0 0,-1 0 0,1 1 0,0-1 0,0 0 0,0 1 0,0-1 0,0 1 0,0 0 0,1-1 0,-1 1 0,0 0 0,1 0-1,-1 0 1,1 0 0,0 0 0,0 1 0,-1 2 0,-2 2 16,1 0 0,1 0 1,0 1-1,0-1 0,0 1 0,1-1 0,0 1 0,0 0 0,1 14 0,3-2 4,0 0-1,2 0 1,0-1 0,1 1-1,1-1 1,0 0-1,2-1 1,0 0-1,1 0 1,24 30 0,-26-37-59,1 0 0,0-2 0,0 1 1,1-1-1,0 0 0,1-1 1,0 0-1,1-1 0,-1 0 0,1-1 1,0 0-1,1-1 0,-1 0 1,1-1-1,0-1 0,0 0 0,19 2 1,-23-5-38,0 0 1,-1-1 0,1 0 0,-1 0-1,1-1 1,-1 0 0,0-1-1,0 1 1,0-2 0,0 1 0,0-1-1,13-9 1,-16 10 30,1-1 1,-1-1-1,0 1 0,0-1 0,-1 1 1,1-1-1,-1-1 0,0 1 1,-1-1-1,1 1 0,-1-1 0,0 0 1,-1 0-1,1 0 0,-1-1 0,0 1 1,1-8-1,-3 11 17,0 0 0,0 0 0,0 0 0,0 1 0,-1-1 0,1 0 1,-1 0-1,0 0 0,0 0 0,0 1 0,0-1 0,0 0 0,0 1 0,-1-1 0,1 1 0,-1 0 0,0-1 0,-3-2 1,-4-4 13,-1 1 0,1 0 0,-14-8 0,1 0 1,7 5-4,0-1 0,1-1 0,0 0 0,-16-21 0,27 31-6,1 0 1,-1 0 0,1-1-1,0 1 1,0-1 0,0 0-1,0 1 1,1-1 0,-1 0-1,1 0 1,0 0 0,0 0-1,1 0 1,-1 0 0,1-1-1,0 1 1,0 0 0,0 0-1,1 0 1,-1 0 0,1 0-1,0 0 1,0 0 0,1 0-1,-1 0 1,1 0 0,2-4-1,-2 6 1,0-1 0,0 1 0,0 0 0,1-1 0,-1 1-1,1 0 1,-1 1 0,1-1 0,0 0 0,0 1 0,0-1 0,0 1 0,0 0-1,0 0 1,0 0 0,0 0 0,0 1 0,1 0 0,-1-1 0,0 1-1,0 0 1,1 0 0,5 1 0,0 1 6,1-1 0,-1 1 0,1 1 0,-1-1 0,0 2 0,17 7 0,54 39-249,10 5-1922,-78-48 1101,1-2 1,-1 1 0,1-2 0,0 1-1,20 2 1,-29-6 611,1 0 0,-1-1 0,1 0 0,-1 0-1,0 0 1,1-1 0,-1 0 0,1 1 0,-1-1 0,0-1-1,0 1 1,6-3 0,16-13-2014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41.014"/>
    </inkml:context>
    <inkml:brush xml:id="br0">
      <inkml:brushProperty name="width" value="0.1" units="cm"/>
      <inkml:brushProperty name="height" value="0.1" units="cm"/>
      <inkml:brushProperty name="color" value="#66CC00"/>
    </inkml:brush>
  </inkml:definitions>
  <inkml:trace contextRef="#ctx0" brushRef="#br0">104 285 1044,'-6'-8'786,"4"5"-356,0 0 0,0 0 0,-1 0-1,1 1 1,-1-1 0,-4-3 0,6 5-321,1 1-1,-1 0 0,0-1 1,0 1-1,0 0 1,0-1-1,0 1 1,0 0-1,1 0 0,-1 0 1,0 0-1,0 0 1,0 0-1,0 0 1,0 0-1,0 0 0,0 0 1,0 1-1,1-1 1,-1 0-1,0 1 1,0-1-1,0 0 0,0 1 1,1-1-1,-1 1 1,0-1-1,0 1 0,1 0 1,-1-1-1,-1 2 1,-2 3 282,0 0 0,0 1 0,0-1 0,1 1 0,0 0 0,0-1 0,0 2 0,1-1 0,-3 8 0,1 2 556,1 0 1,-3 28-1,5-38-821,1 1 0,0-1 0,0 1 0,1-1 0,0 1 0,0-1 0,1 0 0,-1 0 0,1 0 0,1 0 0,-1 0 0,1 0 0,0 0 0,0-1 0,1 1 0,-1-1 0,1 0 0,1 0 0,-1 0 0,8 5 0,11 11-84,0 0 0,39 48 1,-3-2-17,-55-62-26,1-1 0,0 1 0,0-1 0,1 0 0,-1 0 0,1-1 0,0 0 0,-1 0-1,2 0 1,-1 0 0,0-1 0,0 0 0,9 1 0,-9-2-1,0-1-1,0 0 1,-1 0 0,1-1-1,0 0 1,0 0 0,-1 0-1,1 0 1,-1-1 0,1 0-1,-1 0 1,0-1 0,0 1-1,0-1 1,7-6 0,-3 3-14,-1 0 1,0-1-1,-1 0 1,1 0-1,-2-1 1,1 0-1,-1 0 1,0-1-1,-1 0 1,9-17 0,-9 12 2,-1 1 1,0-1 0,-1 0 0,0 0 0,-1 0 0,0 0-1,-1-15 1,-4-19 61,-2 2 0,-2-1 0,-22-79 0,16 75 81,6 24 17,-1 0-1,-1 0 0,-21-43 1,29 68-139,-1 0 1,1-1 0,0 1-1,-1 0 1,0 0 0,0 0 0,1 1-1,-1-1 1,0 0 0,0 1-1,0-1 1,-1 1 0,1 0-1,0-1 1,-5 0 0,5 1-4,1 1 0,0 0 0,0 0 0,-1 0 1,1 0-1,0 0 0,0 0 0,-1 0 0,1 0 0,0 0 1,0 1-1,-1-1 0,1 0 0,0 1 0,0-1 0,0 1 1,0 0-1,-1-1 0,1 1 0,0 0 0,0 0 0,0-1 0,0 1 1,1 0-1,-1 0 0,0 0 0,0 0 0,0 0 0,1 0 1,-1 0-1,1 1 0,-1-1 0,1 0 0,-1 1 0,-2 6 33,1 0-1,0 0 1,0 0-1,1 0 1,0 0-1,1 0 1,-1 1-1,1-1 0,1 0 1,0 0-1,0 0 1,1 0-1,0 0 1,0 0-1,6 14 1,0-4-50,1 0-1,1 0 1,0-1 0,1 0 0,20 22 0,-20-26-46,1 0-1,0-1 1,1-1-1,1 0 1,-1 0-1,2-2 1,-1 0-1,1 0 1,20 7-1,-26-12 25,-1-1-1,1-1 1,-1 0-1,1 0 1,0-1-1,0 0 1,0 0-1,0-1 1,0 0-1,0-1 1,0 0-1,-1 0 1,1-1-1,0 0 1,-1 0-1,1-1 1,-1-1-1,0 1 1,12-8-1,-5 2-361,-1-2-1,-1 1 0,0-2 1,-1 1-1,0-2 0,19-25 1,-15 14-1718,0-1 1,-2 0 0,14-33 0,-25 53 1525,-1 0 0,0 0 0,-1 0 0,0 0 1,1 0-1,-1 0 0,0-10 0,-1-4-1232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44.491"/>
    </inkml:context>
    <inkml:brush xml:id="br0">
      <inkml:brushProperty name="width" value="0.1" units="cm"/>
      <inkml:brushProperty name="height" value="0.1" units="cm"/>
      <inkml:brushProperty name="color" value="#66CC00"/>
    </inkml:brush>
  </inkml:definitions>
  <inkml:trace contextRef="#ctx0" brushRef="#br0">0 1548 140,'135'86'6253,"75"25"-2164,-205-109-4026,10 5 122,1-1 0,18 5-1,-31-10-166,1 0 0,0 0 0,-1 0 0,1-1-1,0 0 1,0 1 0,-1-2 0,1 1-1,0 0 1,-1-1 0,1 1 0,0-1-1,-1 0 1,1 0 0,5-3 0,-8 3-22,1 0 1,-1 0 0,0 0 0,0 0-1,1 0 1,-1 0 0,0 0-1,0-1 1,0 1 0,0 0-1,0-1 1,-1 1 0,1 0 0,0-1-1,-1 1 1,1-1 0,-1 1-1,1-1 1,-1 0 0,0 1 0,1-3-1,-1 0-11,-1 0 0,1 0 0,-1 0 0,1 0 0,-1 0 1,0 0-1,-1 0 0,-2-6 0,-3-4-46,-1 1 0,-1-1 0,-14-17 0,-26-24 89,-56-51 0,-18-18 875,108 108-696,8 10-39,2 0 1,-1 0 0,1-1-1,-7-10 1,19 19 92,0 1 1,-1 0-1,1 0 1,9 7-1,44 35 514,59 56 0,-66-54-535,339 305 233,-32 32-550,-321-336 43,-1 1 1,-3 3-1,-1 0 0,36 81 1,-66-123-16,0 1 0,-1 0-1,0-1 1,0 1 0,-1 1 0,0-1 0,-1 19 0,-1-28 15,0 1 0,0 0 0,0-1-1,0 1 1,-1-1 0,0 1 0,1-1 0,-1 1 0,0-1 0,0 1-1,0-1 1,0 0 0,-1 1 0,1-1 0,-1 0 0,1 0 0,-1 0 0,0 0-1,0 0 1,0-1 0,0 1 0,0 0 0,0-1 0,0 0 0,0 1-1,-1-1 1,1 0 0,-1 0 0,1 0 0,-1-1 0,1 1 0,-1 0-1,1-1 1,-1 0 0,1 0 0,-1 1 0,0-1 0,-4-1 0,-6 0-137,0-1-1,-1-1 1,1 1 0,0-2 0,1 0 0,-1-1 0,1 0-1,0 0 1,-16-11 0,-4-4-302,2-1-1,-34-30 1,22 12 197,1-1 1,2-3-1,2-1 1,2-1-1,2-2 0,2-1 1,3-2-1,1-1 1,3-1-1,1-1 0,4-1 1,1 0-1,-11-67 1,25 99 356,0 0 1,2 0 0,1 0-1,0 0 1,2-1-1,6-39 1,-6 58-37,-1 1-1,1-1 1,1 1 0,-1-1-1,0 1 1,1 0 0,0-1-1,0 1 1,0 0 0,0 0-1,0 0 1,1 0 0,-1 1-1,1-1 1,0 1 0,4-4-1,-4 4 13,0 1 0,0 0 0,0 0 0,0 0 0,0 0 0,1 0-1,-1 0 1,0 1 0,0 0 0,1 0 0,-1 0 0,0 0 0,0 0 0,0 1 0,1-1-1,-1 1 1,0 0 0,0 0 0,4 2 0,14 7 260,-1 0 0,0 2 1,-1 1-1,0 0 0,17 17 0,41 28 546,-66-51-754,0 0 1,1-1-1,-1 0 1,1-1-1,17 4 1,-26-8-101,0 0 0,0 0 0,1 0 0,-1-1 0,0 1 0,1-1 0,-1 0 0,1 0 0,-1-1 0,0 1 0,1-1 0,-1 1 0,0-1 0,1 0 0,-1 0 0,0 0 0,0-1 0,0 1 0,3-3 0,-4 2-26,0 0 1,-1 0-1,1 0 0,-1 0 0,1 0 0,-1 0 1,0 0-1,0 0 0,0-1 0,0 1 0,0 0 0,0-1 1,0 1-1,-1-1 0,0 1 0,1-1 0,-1 1 0,0-1 1,0 1-1,0-1 0,-1 1 0,1-1 0,-1 1 0,1-1 1,-1 1-1,-1-3 0,-3-11-129,-1 1 1,-1 0-1,0 1 1,-1-1-1,-20-25 1,-59-63-482,62 75 488,-2-3 5,9 9 140,-1 0 0,-1 2 0,0 1 1,-25-18-1,42 35 32,1 0-1,-1 1 1,0-1 0,0 1 0,0 0 0,0 0-1,0 0 1,0 0 0,0 0 0,0 1 0,0 0-1,0-1 1,-4 1 0,5 0-10,1 1-1,0-1 1,-1 0 0,1 1-1,-1-1 1,1 1 0,0 0-1,0-1 1,-1 1 0,1 0-1,0-1 1,0 1 0,0 0-1,0 0 1,0 0 0,0 0-1,0 0 1,0 1 0,0-1-1,0 0 1,1 0 0,-1 0-1,0 1 1,1-1 0,-1 0-1,1 1 1,0-1 0,-1 1-1,1-1 1,0 3 0,-1 7 84,0 0 0,1 0 1,1 0-1,0 0 1,0 0-1,1 0 0,1 0 1,0-1-1,5 15 1,3 2 53,1-1 0,21 34 0,38 45 96,-63-95-253,0-1 0,0 0-1,0 0 1,1-1 0,1 0-1,-1-1 1,1 0 0,15 8-1,-23-14-14,-1 0-1,1 0 0,-1-1 1,1 1-1,-1-1 0,1 1 0,0-1 1,-1 0-1,1 1 0,0-1 1,-1 0-1,1 0 0,0 0 0,-1 0 1,1 0-1,0-1 0,-1 1 1,3-1-1,-3 1-7,-1-1 1,1 0-1,0 1 0,0-1 1,0 0-1,-1 0 0,1 0 1,0 1-1,-1-1 0,1 0 1,-1 0-1,1 0 0,-1 0 1,1 0-1,-1 0 0,0 0 1,1 0-1,-1 0 0,0 0 1,0-2-1,0-4-54,0 1 0,0 0-1,-1 0 1,0-1 0,0 1-1,0 0 1,-1 0 0,-2-6 0,-11-21-400,-26-42-1,25 48 276,1-1-1,-14-37 0,29 65 208,0-1 0,0 1 0,-1 0 0,1-1 0,0 1 0,0 0 0,0-1 0,0 1-1,-1 0 1,1-1 0,0 1 0,0 0 0,0-1 0,0 1 0,0 0 0,0-1 0,0 1 0,0-1 0,0 1 0,0 0 0,0-1-1,0 1 1,0 0 0,1-1 0,-1 1 0,0 0 0,0-1 0,0 1 0,0 0 0,1-1 0,-1 1 0,0 0 0,0 0 0,1-1-1,11 6 367,17 17 251,-29-22-623,38 34 727,-19-15-444,0-2 1,2 0 0,0-1-1,0-1 1,43 21-1,-59-34-294,0 0-1,0-1 1,0 1-1,0-1 1,0 0-1,6 0 0,-10-1-7,0 0 0,-1 0-1,1 0 1,0 0-1,0 0 1,0 0 0,0 0-1,0 0 1,-1 0-1,1 0 1,0-1-1,0 1 1,0 0 0,-1-1-1,1 1 1,0 0-1,0-1 1,0 1 0,-1-1-1,1 1 1,0-1-1,-1 1 1,1-1-1,-1 0 1,1 1 0,-1-1-1,1 0 1,-1 1-1,1-1 1,-1 0 0,1 0-1,-1 1 1,0-1-1,0 0 1,1 0-1,-1 0 1,0 0 0,0 1-1,0-1 1,0 0-1,0 0 1,0 0 0,0-1-1,-1-3-70,0-1 1,-1 1-1,1 0 1,-1 0-1,0 0 0,-1 0 1,1 0-1,-6-7 1,-31-38-419,14 18 235,14 17 168,-91-133-585,86 123 662,2 0 0,1-2 0,1 1-1,-8-31 1,18 51 59,1 0-1,-1 0 1,1 0-1,1 0 1,-1 0-1,1 0 1,0 0-1,0 0 1,1 0-1,0 0 1,0 0-1,0 1 1,1-1-1,3-8 0,-3 10 23,0 1-1,0 0 0,0 0 1,0 0-1,1 0 0,-1 0 1,1 0-1,0 1 0,-1-1 1,1 1-1,0 0 0,1 0 1,-1 0-1,0 0 0,1 0 1,-1 1-1,1-1 0,-1 1 0,1 0 1,0 0-1,-1 0 0,1 1 1,6-1-1,-1 2 63,1-1-1,-1 1 0,1 1 1,-1 0-1,1 0 1,-1 1-1,0 0 1,0 1-1,0 0 1,0 0-1,-1 1 1,0 0-1,0 0 0,10 9 1,5 6 85,-1 0 0,-1 2 0,25 31 1,-19-18-112,-1 1 0,-2 1-1,-1 1 1,26 62 0,-46-92-118,0-1-1,0 1 1,-1 0-1,0 0 1,0 0 0,-1 0-1,0 0 1,0 0-1,-1 13 1,0-20-1,0 0 0,0-1 0,0 1 0,-1 0 0,1 0 1,0-1-1,0 1 0,0 0 0,0-1 0,-1 1 0,1 0 0,0-1 0,-1 1 1,1 0-1,0-1 0,-1 1 0,1 0 0,-1-1 0,1 1 0,-1-1 1,1 1-1,-1-1 0,0 1 0,1-1 0,-1 0 0,0 1 0,1-1 1,-1 0-1,0 1 0,1-1 0,-1 0 0,0 0 0,0 1 0,1-1 1,-1 0-1,0 0 0,0 0 0,1 0 0,-1 0 0,0 0 0,0 0 1,1-1-1,-1 1 0,0 0 0,1 0 0,-1 0 0,-1-1 0,-1-1-147,-1 1 0,0-1 0,0 0 0,1-1 0,0 1 0,-1 0 0,-4-5-1,-3-6-406,0-1 0,0 1 0,1-2-1,1 1 1,1-1 0,0-1 0,1 1-1,0-1 1,2-1 0,-1 1 0,-3-27-1,2 3-806,3 0-1,1 0 0,4-77 1,16-24 3361,-17 137-1755,0 0 0,1 1 0,-1-1 0,1 1 0,0-1 0,0 1 0,0-1-1,1 1 1,-1 0 0,1-1 0,0 1 0,0 0 0,0 0 0,0 0 0,0 1 0,5-6 0,-4 7-109,-1-1-1,0 1 1,1 0 0,0 0 0,-1 0-1,1 0 1,0 0 0,-1 1-1,1-1 1,0 1 0,0-1-1,-1 1 1,1 0 0,0 0 0,0 1-1,-1-1 1,1 0 0,0 1-1,0 0 1,-1-1 0,1 1-1,2 2 1,21 8 471,0 2 0,25 15 0,-32-15-278,1-2 0,1 0 0,0-2 0,28 9 0,-45-16-258,0-1 1,0-1-1,0 1 1,0 0 0,0-1-1,1 0 1,-1 0-1,0 0 1,0-1 0,0 0-1,0 1 1,4-3-1,-6 3-34,0-1 0,0 0 0,0 0 0,-1 0 0,1 0 0,-1-1 0,1 1 0,-1 0 0,1-1 0,-1 1 0,0-1 0,1 1 0,-1-1 0,0 0 0,0 0 0,0 1 0,0-1 0,-1 0 0,1 0-1,0 0 1,-1 0 0,0 0 0,1 0 0,-1 0 0,0 0 0,0 0 0,0-3 0,0-2-19,-1 1 1,0 0-1,-1-1 0,1 1 1,-1 0-1,0 0 0,0 0 1,-1 0-1,-4-8 0,-37-50-145,35 51 118,-12-15 12,-1 1-1,0 2 1,-2 0-1,-28-22 0,48 44 65,-1-1 0,1 1 0,-1 0 0,0 0 0,0 0-1,0 1 1,-9-3 0,12 4-20,1 1-1,-1 0 1,0 0-1,1 0 1,-1-1-1,0 1 1,1 1-1,-1-1 1,1 0-1,-1 0 1,0 1-1,1-1 1,-1 1-1,1-1 1,-1 1-1,1 0 1,-1-1-1,1 1 1,-1 0-1,1 0 1,0 0-1,0 0 1,-1 0-1,1 1 1,0-1-1,0 0 1,0 0-1,0 1 1,0-1-1,0 2 1,-3 4 47,1 1 1,1-1 0,-1 1 0,1-1 0,0 1 0,1 0-1,0-1 1,0 1 0,0 0 0,2 9 0,0 7 54,1 0 0,6 25 0,-2-17-73,2 0-1,1 0 0,1-1 1,2 0-1,1-1 0,1-1 1,34 52-1,-44-75-51,0-1 0,1 1 0,0-1 0,1 0 1,-1-1-1,1 1 0,-1-1 0,10 5 0,-13-9-4,-1 1-1,1 0 1,-1-1 0,1 1-1,-1-1 1,1 1 0,0-1 0,-1 0-1,1 0 1,0 0 0,-1 0-1,1 0 1,-1 0 0,1 0-1,0-1 1,2 0 0,-2 0-3,-1 0 0,1 0 0,-1 0 0,1 0 0,-1 0 0,0 0 0,1-1 1,-1 1-1,0-1 0,0 1 0,0-1 0,0 1 0,0-1 0,-1 1 0,1-1 0,0 0 0,-1 0 1,1-3-1,1-3-23,-1 0 0,0 0 0,0 0 0,-1 0 1,0-1-1,0 1 0,-1 0 0,0 0 0,-3-10 1,-4-12-124,-14-32 0,12 35 53,-62-149-425,12 30 427,47 120 169,10 21-12,0 0-1,1 0 0,0 0 1,0 0-1,0 0 0,0 0 1,-1-10-1,3 15-55,0 0 1,0 0-1,0 0 1,0 0-1,0 0 1,0 0-1,0 0 1,0-1-1,1 1 0,-1 0 1,0 0-1,0 0 1,0 0-1,0 0 1,0 0-1,0 0 0,0 0 1,0 0-1,0 0 1,1 0-1,-1 0 1,0 0-1,0 0 1,0 0-1,0 0 0,0 0 1,0 0-1,0 0 1,1 0-1,-1 0 1,0 0-1,0 0 1,0 0-1,0 0 0,0 0 1,0 0-1,0 0 1,1 0-1,-1 0 1,0 0-1,0 0 1,0 0-1,0 0 0,0 0 1,0 0-1,0 0 1,0 1-1,0-1 1,1 0-1,-1 0 1,0 0-1,0 0 0,0 0 1,0 0-1,0 0 1,7 7 142,9 10 30,98 99 471,-96-100-641,0 0 0,1-2 1,1 0-1,37 19 0,-52-31-43,1 1-1,0-1 1,0 0-1,0-1 1,0 1-1,8 0 0,-12-2 14,-1 0-1,1 0 1,-1 0-1,1 0 1,-1 0-1,1 0 1,-1 0-1,1 0 0,-1-1 1,1 1-1,-1 0 1,1-1-1,-1 0 1,0 1-1,1-1 1,-1 0-1,0 1 0,1-1 1,-1 0-1,0 0 1,0 0-1,0 0 1,0 0-1,0 0 1,0-1-1,0 1 0,0 0 1,-1 0-1,1-1 1,0 1-1,0-3 1,0 0-44,0-1 1,0 0-1,-1 0 1,0 0 0,0 0-1,0 0 1,-1 0-1,1 0 1,-1 0-1,-1 0 1,1 0-1,-3-6 1,-4-8-166,-17-31-1,16 35 146,-49-89-239,-44-86 1097,105 195-650,1-1-1,-1 1 1,1-1 0,0 0-1,5 4 1,5 4 19,12 14 54,2-1 0,35 24-1,-44-37-175,-1-1-1,1 0 0,1-1 1,0-1-1,22 6 0,-37-13-30,-1-1 0,0 0-1,1 0 1,-1 0 0,0-1-1,1 0 1,-1 0 0,1 0-1,7-1 1,-11 1 4,0-1 0,1 1 0,-1-1-1,0 0 1,0 1 0,1-1 0,-1 0 0,0 1 0,0-1 0,0 0-1,0 0 1,0 0 0,0 0 0,0 0 0,0 0 0,-1-1 0,1 1 0,0 0-1,-1 0 1,1 0 0,-1-1 0,1 1 0,-1 0 0,1-1 0,-1 1-1,0 0 1,0-1 0,0 1 0,1-1 0,-1 1 0,-1 0 0,1-1-1,0-1 1,-2-6-24,1 0-1,-1 0 1,-1 1-1,1-1 1,-2 1 0,1 0-1,-6-10 1,-38-58-90,26 44 87,-4-8 20,-16-23 277,-42-90 0,82 152-245,1-1 0,-1 1 0,0-1 0,1 1 0,-1-1 0,1 0 0,-1 1 0,1-1 0,0 0 0,0 1 0,0-4 0,0 4-11,0 1 0,0 0 0,0 0 0,1-1 0,-1 1 0,0 0 0,0 0 0,0-1 0,1 1 0,-1 0 0,0 0 0,0 0 0,1 0 0,-1-1 0,0 1 0,0 0 0,1 0 0,-1 0 0,0 0 0,1 0 0,-1 0 0,0 0 0,0 0 0,1 0 0,-1 0 0,0 0 0,1 0 0,-1 0 0,0 0 0,1 0 0,-1 0 0,0 0 0,0 0 0,1 0 0,-1 0 0,0 0 0,1 1 0,5 1 38,0 1 0,-1 0-1,1 1 1,8 6 0,8 6 2,21 17 101,93 52 0,-123-78-176,1 0 0,0-1 0,1-1 0,-1 0 1,1-1-1,0 0 0,0-2 0,0 0 0,1 0 0,-1-1 0,28-3 0,-36 1-125,0 0 0,0-1 0,0 0 0,-1-1-1,1 1 1,0-1 0,-1 0 0,10-8 0,-13 10-153,0-1 0,0 0 0,-1 0 1,1-1-1,-1 1 0,0 0 0,1-1 0,-1 0 0,0 1 1,-1-1-1,1 0 0,0 0 0,-1 0 0,0 0 0,0 0 1,0 0-1,0-1 0,0 1 0,0 0 0,-1-4 0,0 7 200,1-1-1,-1 1 0,0-1 1,0 1-1,0-1 0,0 1 1,-1-1-1,1 1 1,0-1-1,0 1 0,0-1 1,0 1-1,0-1 0,-1 1 1,1 0-1,0-1 0,0 1 1,-1-1-1,1 1 0,0-1 1,-1 1-1,1 0 0,0-1 1,-1 1-1,1 0 1,0 0-1,-1-1 0,1 1 1,-1 0-1,1 0 0,-1-1 1,1 1-1,-1 0 0,1 0 1,-1 0-1,1 0 0,0 0 1,-1 0-1,1 0 0,-1 0 1,1 0-1,-1 0 0,1 0 1,-1 0-1,1 0 1,-2 0-1,-1 1-300,0 0 1,1 0-1,-1 0 1,0 1-1,0-1 0,1 1 1,-4 1-1,-22 20-1696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44.855"/>
    </inkml:context>
    <inkml:brush xml:id="br0">
      <inkml:brushProperty name="width" value="0.1" units="cm"/>
      <inkml:brushProperty name="height" value="0.1" units="cm"/>
      <inkml:brushProperty name="color" value="#66CC00"/>
    </inkml:brush>
  </inkml:definitions>
  <inkml:trace contextRef="#ctx0" brushRef="#br0">20 0 1032,'-1'2'340,"1"0"0,-1 0-1,0 0 1,0-1 0,0 1 0,0 0 0,0 0-1,0-1 1,0 1 0,-10 16 7360,12-18-7584,9 2 2298,11-4-473,-21 2-1810,46-3 2238,21-5-956,-61 7-1941,0-1 1,0 1-1,1-2 1,8-3-1,-30 55-16216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45.379"/>
    </inkml:context>
    <inkml:brush xml:id="br0">
      <inkml:brushProperty name="width" value="0.1" units="cm"/>
      <inkml:brushProperty name="height" value="0.1" units="cm"/>
      <inkml:brushProperty name="color" value="#66CC00"/>
    </inkml:brush>
  </inkml:definitions>
  <inkml:trace contextRef="#ctx0" brushRef="#br0">1 1208 2056,'0'21'1223,"-1"-9"239,1-1 0,2 20 0,-2-30-1371,0-1 0,0 1-1,0-1 1,0 1 0,0-1 0,1 0-1,-1 1 1,0-1 0,0 1-1,0-1 1,0 1 0,0-1-1,1 0 1,-1 1 0,0-1-1,0 1 1,1-1 0,-1 0 0,0 1-1,1-1 1,-1 0 0,0 0-1,1 1 1,-1-1 0,0 0-1,1 0 1,-1 1 0,1-1-1,-1 0 1,1 0 0,-1 0 0,0 0-1,1 1 1,-1-1 0,1 0-1,-1 0 1,1 0 0,-1 0-1,1 0 1,-1 0 0,0 0-1,1 0 1,-1-1 0,1 1 0,-1 0-1,1 0 1,-1 0 0,0 0-1,1-1 1,-1 1 0,1 0-1,-1 0 1,0-1 0,1 1-1,-1 0 1,0 0 0,1-1 0,-1 1-1,0-1 1,1 1 0,-1 0-1,0-1 1,21-25 2101,6-17-867,-3-2 1,28-69-1,23-100 311,-10-1-1548,53-318 1,-114 510-702,2-41 1,-8 53 13,0 12-26,-6 20-307,6-14 823,-25 81-1549,-17 101-1,1 96 7,28-131 1127,7 0-1,7 0 1,32 261 0,-30-403 491,4 36-142,2-1 0,3 0 0,21 66 0,-31-111 194,1-1 0,-1 1 0,1-1 0,0 1 0,0 0 0,0-1 0,0 1 0,0-1 0,0 0 0,0 1 0,0-1 0,0 0 0,0 0 0,1 1 0,2 0 0,-3-1 6,-1-1 0,1 0-1,0 0 1,-1 0 0,1 0 0,0 0 0,0 0 0,-1 0-1,1 0 1,0-1 0,-1 1 0,1 0 0,0 0-1,-1 0 1,1-1 0,0 1 0,-1 0 0,1-1 0,0 1-1,-1-1 1,1 1 0,-1 0 0,1-1 0,-1 1-1,1-2 1,4-4 163,-1 0 1,0 0-1,-1 0 0,1-1 0,-1 0 1,2-8-1,22-73 1694,18-103 0,-21 83-925,44-189 646,46-197-4487,-76 357-1862,-11 50-1906,-25 75 4234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6:53.759"/>
    </inkml:context>
    <inkml:brush xml:id="br0">
      <inkml:brushProperty name="width" value="0.1" units="cm"/>
      <inkml:brushProperty name="height" value="0.1" units="cm"/>
      <inkml:brushProperty name="color" value="#66CC00"/>
    </inkml:brush>
  </inkml:definitions>
  <inkml:trace contextRef="#ctx0" brushRef="#br0">23 256 336,'-9'7'1337,"-5"5"4446,14-11-5639,0-1 0,0 1 0,0-1 1,0 1-1,0-1 0,0 1 0,0-1 0,0 1 0,0-1 0,0 1 1,1-1-1,-1 1 0,0-1 0,0 1 0,0-1 0,1 1 0,-1-1 1,0 1-1,0-1 0,1 1 0,-1-1 0,0 0 0,1 1 0,-1-1 1,1 1-1,-1-1 0,0 0 0,1 0 0,-1 1 0,1-1 0,-1 0 1,1 0-1,-1 1 0,1-1 0,0 0 0,14 7 2087,0 0 1,21 6-1,-10-6-1525,-1-1 1,34 4-1,-3-5-1029,75-4 1,377-28 266,-420 23 4,-95-2 10,-14-4 3,11 5 2,-15-9-125,1-1 0,-27-21 0,40 27 97,0-1 0,1 0-1,0 0 1,1-1 0,0 0-1,-10-17 1,11 15 24,-10-19-30,-19-40 1,26 52 38,9 17 17,8 15 32,4 3 49,22 28-1,0-1 18,-9-12-20,-12-15-39,0 0 0,10 20 1,-19-31-16,0-1 1,0 1-1,0 0 1,-1 0-1,0 0 1,0 1-1,0-1 1,0 0-1,-1 0 1,1 0-1,-1 1 1,0-1-1,0 0 1,-2 9-1,0-10 5,1 1 0,-1 0 0,0 0 0,0-1 0,-1 1-1,1-1 1,-1 1 0,1-1 0,-1 0 0,-5 4-1,-37 28 81,37-29-81,-42 26-1678,-78 38 0,58-34-5022,29-18 549,27-15 3594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7:06.532"/>
    </inkml:context>
    <inkml:brush xml:id="br0">
      <inkml:brushProperty name="width" value="0.1" units="cm"/>
      <inkml:brushProperty name="height" value="0.1" units="cm"/>
      <inkml:brushProperty name="color" value="#66CC00"/>
    </inkml:brush>
  </inkml:definitions>
  <inkml:trace contextRef="#ctx0" brushRef="#br0">24 1 1740,'-5'13'1803,"1"0"0,0 0-1,1 1 1,-3 27 0,5-19-311,0 0-1,5 34 1,5 3 130,24 77-1,-29-120-1311,70 225 1489,0 0-1628,-67-221-529,-5-15-58,0 0-1,-1 0 1,1 1-1,-1-1 1,0 0-1,-1 0 1,1 1 0,-1 8-1,-37-55-11967,16 5 9746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7:06.864"/>
    </inkml:context>
    <inkml:brush xml:id="br0">
      <inkml:brushProperty name="width" value="0.1" units="cm"/>
      <inkml:brushProperty name="height" value="0.1" units="cm"/>
      <inkml:brushProperty name="color" value="#66CC00"/>
    </inkml:brush>
  </inkml:definitions>
  <inkml:trace contextRef="#ctx0" brushRef="#br0">34 311 464,'-9'-61'1900,"1"5"488,4 6 333,-4 5-97,8 9-400,-5 7-512,10 11-532,-5 7-668,8 6-800,-4 10-1032,9 6-840,-5 5-460,9 0-224,-5-1 75,-4-1 401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0:50.416"/>
    </inkml:context>
    <inkml:brush xml:id="br0">
      <inkml:brushProperty name="width" value="0.2" units="cm"/>
      <inkml:brushProperty name="height" value="1.2" units="cm"/>
      <inkml:brushProperty name="color" value="#004F8B"/>
      <inkml:brushProperty name="inkEffects" value="pencil"/>
    </inkml:brush>
  </inkml:definitions>
  <inkml:trace contextRef="#ctx0" brushRef="#br0">0 1001 1332,'3'-1'2668,"5"-1"377,3-3 199,6-3 72,7-3-832,6-4-779,10-2-485,9-2-244,13-1-116,14 0-80,15 0-136,17 0-112,18 1-72,18 1-72,20 0-52,21 0-36,19 0 16,17 0 12,17 1 0,12 0-20,10 2-24,6 1-28,2-1-68,-2 1-36,-5-1-36,-8 0-28,-8 0-4,-8-2-16,-7 1 0,-4-1-20,-6 1-32,-4 0-12,-5 2-16,-6 1-16,-8 1-20,-9 2 0,-10-1 12,-13 1 8,-12-1 12,-14 0 16,-13-1 20,-13-1 0,-13-1 8,-14 1-8,-12 0-8,-12 0-12,-12 2-20,-9 1-36,-11 1-40,-8 2-40,-9 2-36,-11 2-48,-10 1-40,-12 0-16,-12 0-20,-10-2 0,-10-1-4,-7-3 4,-6-2 20,-3-4 28,-1-2 40,0-3 32,4-2 40,3-1 44,4-1 36,6-1 20,5 1 20,4 1 4,6 2 4,5 1 4,5 4 12,5 3 40,6 2 56,8 5 52,7 4 40,9 4 24,10 4 12,12 4-8,10 4-24,11 2-16,9 3 4,7 1 0,5 1 12,3 0-4,-1 1 0,-3 0-32,-6 2-16,-9 1-20,-13 2-24,-14 4-24,-17 2-32,-17 2-24,-17 3-72,-17 2-120,-15 3-184,-14 1-256,-11 1-316,-9 2-544,-7 0-852,-5 0-980,-3 0-413,-3 0-67,0-1 164,-3-1 479,-2 0 841,19-9 1656</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7:07.289"/>
    </inkml:context>
    <inkml:brush xml:id="br0">
      <inkml:brushProperty name="width" value="0.1" units="cm"/>
      <inkml:brushProperty name="height" value="0.1" units="cm"/>
      <inkml:brushProperty name="color" value="#66CC00"/>
    </inkml:brush>
  </inkml:definitions>
  <inkml:trace contextRef="#ctx0" brushRef="#br0">0 144 1364,'1'0'174,"0"1"-1,-1-1 0,1 0 1,-1 0-1,1 0 1,-1 0-1,1 0 1,0 0-1,-1 0 1,1 0-1,-1 0 1,1 0-1,0 0 0,-1 0 1,1 0-1,-1 0 1,1-1-1,-1 1 1,1 0-1,-1 0 1,1-1-1,-1 1 1,1 0-1,-1-1 0,1 1 1,-1 0-1,1-1 1,-1 1-1,0-1 1,1 1-1,-1-1 1,1 1-1,-1-1 1,0 1-1,1-1 0,16-24 3219,-14 21-2841,3-5-115,1 0-1,0 0 1,1 1-1,0 0 1,0 0-1,1 1 1,0 0-1,0 1 0,1 0 1,-1 0-1,1 1 1,20-7-1,-26 10-377,1 0 0,-1 1 0,1 0-1,0 0 1,0 1 0,0-1 0,-1 1-1,1 0 1,0 0 0,0 1 0,0-1-1,0 1 1,-1 0 0,1 0 0,0 1-1,-1 0 1,1-1 0,-1 2 0,0-1-1,1 0 1,-1 1 0,0 0 0,-1 0-1,1 0 1,0 0 0,-1 0 0,0 1-1,1 0 1,-2 0 0,1-1 0,3 8-1,-2-4 33,0 1-1,-1 0 1,-1 0-1,1 0 1,-1 0-1,-1 1 1,1-1-1,-1 0 0,-1 1 1,0 15-1,-2 2 104,-1-1-1,-8 32 0,-20 73 249,-25 121 36,54-242-467,1-1-1,0 0 1,0 1-1,1-1 1,0 1-1,1 10 1,0-16-22,-1-1 1,1 1-1,-1-1 1,1 0-1,0 1 0,0-1 1,0 0-1,0 1 1,1-1-1,-1 0 1,1 0-1,-1 0 0,1 0 1,0 0-1,-1 0 1,1-1-1,0 1 1,0 0-1,1-1 0,-1 0 1,0 1-1,0-1 1,1 0-1,3 1 1,4 1-123,0-1 0,0-1 0,1 0 0,-1 0 0,0-1 0,0 0 0,0-1 0,1 0 0,13-3 0,9-5-1333,47-17 0,-14 1-3363,-2-3 0,91-53 1,-112 53 2679</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7:07.636"/>
    </inkml:context>
    <inkml:brush xml:id="br0">
      <inkml:brushProperty name="width" value="0.1" units="cm"/>
      <inkml:brushProperty name="height" value="0.1" units="cm"/>
      <inkml:brushProperty name="color" value="#66CC00"/>
    </inkml:brush>
  </inkml:definitions>
  <inkml:trace contextRef="#ctx0" brushRef="#br0">12 66 1500,'-11'-8'10542,"54"7"-5273,-32 0-5548,167-12 2370,-90-2-3884,-2-10-5299,-79 22 5103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7:07.981"/>
    </inkml:context>
    <inkml:brush xml:id="br0">
      <inkml:brushProperty name="width" value="0.1" units="cm"/>
      <inkml:brushProperty name="height" value="0.1" units="cm"/>
      <inkml:brushProperty name="color" value="#66CC00"/>
    </inkml:brush>
  </inkml:definitions>
  <inkml:trace contextRef="#ctx0" brushRef="#br0">25 0 1120,'-21'34'2020,"17"-9"345,8-5 239,17-6-328,17-8-484,12-3-528,16-3-412,13-3-328,1-1-288,3-1-320,0 1-380,-4-1-496,-12 1-692,-4 2-596,-9-3-244,-13 3 11,-7-3 229,-13 1 416</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7:08.360"/>
    </inkml:context>
    <inkml:brush xml:id="br0">
      <inkml:brushProperty name="width" value="0.1" units="cm"/>
      <inkml:brushProperty name="height" value="0.1" units="cm"/>
      <inkml:brushProperty name="color" value="#66CC00"/>
    </inkml:brush>
  </inkml:definitions>
  <inkml:trace contextRef="#ctx0" brushRef="#br0">16 34 2324,'-2'-5'945,"-11"-23"10534,56 211-5013,0-2-4815,-22-98-1105,70 244 603,40 111-1117,-117-389-360,-10-38 33,1 9-344,6 29-1,-10-44 24,-1-1-1,1 1 0,-1 0 0,0 0 1,0 0-1,-1 0 0,1 0 0,-1 0 1,0-1-1,-1 1 0,-2 7 0,3-11 318,1 0-1,-1 0 0,1 0 0,-1 0 0,0 0 0,0-1 1,1 1-1,-1 0 0,0 0 0,0-1 0,0 1 1,0-1-1,0 1 0,0-1 0,0 1 0,0-1 0,0 1 1,0-1-1,0 0 0,0 1 0,0-1 0,-1 0 1,1 0-1,0 0 0,0 0 0,-2 0 0,0-1-369,-1 1-1,0-1 1,0 0-1,1 0 1,-1-1-1,-5-2 1,-16-10-1447</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7:08.707"/>
    </inkml:context>
    <inkml:brush xml:id="br0">
      <inkml:brushProperty name="width" value="0.1" units="cm"/>
      <inkml:brushProperty name="height" value="0.1" units="cm"/>
      <inkml:brushProperty name="color" value="#66CC00"/>
    </inkml:brush>
  </inkml:definitions>
  <inkml:trace contextRef="#ctx0" brushRef="#br0">41 245 860,'-7'-5'918,"2"1"4,1 1 0,0 0 1,0-1-1,-7-8 0,10 12-752,0-1 1,1 0-1,0 1 0,-1-1 1,1 0-1,-1 0 0,1 1 1,0-1-1,-1 0 1,1 0-1,0 0 0,0 1 1,0-1-1,0 0 1,0 0-1,0 0 0,0 0 1,0 1-1,0-1 0,0 0 1,0 0-1,0 0 1,1 0-1,-1 1 0,0-1 1,0 0-1,1 0 1,-1 1-1,1-1 0,-1 0 1,1 1-1,-1-1 1,1 0-1,-1 1 0,1-1 1,0 1-1,-1-1 0,2 0 1,4-3 320,0 0-1,0 1 1,1 0 0,-1 0 0,1 0-1,13-2 1,48-8 719,-41 8-836,72-12 91,157-31-813,-87 3-4249,-65 18-5576,-87 22 8085</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7:09.054"/>
    </inkml:context>
    <inkml:brush xml:id="br0">
      <inkml:brushProperty name="width" value="0.1" units="cm"/>
      <inkml:brushProperty name="height" value="0.1" units="cm"/>
      <inkml:brushProperty name="color" value="#66CC00"/>
    </inkml:brush>
  </inkml:definitions>
  <inkml:trace contextRef="#ctx0" brushRef="#br0">0 272 1028,'11'22'3044,"-2"1"0,0 0 0,7 32 0,-8-27-269,19 46 0,3-16-965,39 56 0,-35-60-731,-19-35-316,-15-19-754,0 0-1,0-1 1,0 1 0,0 0-1,0 0 1,0 0-1,0 0 1,0 0-1,0 0 1,0 0 0,0 0-1,0 0 1,0 0-1,0 0 1,0 0 0,0 0-1,0 0 1,0 0-1,0 0 1,0 0 0,0-1-1,0 1 1,0 0-1,0 0 1,1 0 0,-1 0-1,0 0 1,0 0-1,0 0 1,0 0 0,0 0-1,0 0 1,0 0-1,0 0 1,0 0 0,0 0-1,0 0 1,0 0-1,0 0 1,0 0-1,0 0 1,0 0 0,0 0-1,0 0 1,1 0-1,-1 0 1,0 0 0,0 0-1,0 0 1,0 0-1,0 0 1,0 0 0,0 0-1,0 0 1,0 0-1,0 0 1,0 0 0,0 0-1,0 0 1,0 0-1,0 0 1,0 0 0,0 0-1,0 1 1,-5-14 206,-13-21-232,-67-141-884,76 155 763,2-1-1,0 0 0,2-1 1,0 0-1,2 1 1,-2-38-1,5 49 106,1 0 0,0 0 0,1 1 0,0-1 0,1 0-1,-1 1 1,2-1 0,0 1 0,0 0 0,0 0 0,1 0 0,1 1 0,-1 0-1,1 0 1,1 0 0,0 1 0,0 0 0,8-7 0,14-9-492,1 2 0,1 0 0,50-23 0,-56 30-256,9-3-2093,-27 14 1452,0 0 1,0 0-1,0 1 1,1 0-1,0 0 0,-1 1 1,1 0-1,0 0 0,9 0 1,7 3-737</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7:09.482"/>
    </inkml:context>
    <inkml:brush xml:id="br0">
      <inkml:brushProperty name="width" value="0.1" units="cm"/>
      <inkml:brushProperty name="height" value="0.1" units="cm"/>
      <inkml:brushProperty name="color" value="#66CC00"/>
    </inkml:brush>
  </inkml:definitions>
  <inkml:trace contextRef="#ctx0" brushRef="#br0">416 275 428,'0'1'310,"0"0"-1,0 0 1,1 0-1,-1 0 1,1 0-1,-1 0 1,0 1-1,1-1 1,0 0 0,-1 0-1,1-1 1,-1 1-1,1 0 1,0 0-1,0 0 1,0 0-1,0-1 1,-1 1-1,1 0 1,0-1 0,0 1-1,0 0 1,0-1-1,0 0 1,3 1-1,-3-1-76,0 0 0,0-1 0,0 1 0,0-1 1,0 1-1,1-1 0,-1 1 0,0-1 0,0 0 0,-1 0 0,1 1 0,0-1 0,0 0 0,0 0 0,0 0 0,-1 0 0,1 0 0,0 0 0,-1 0 0,1 0 0,-1 0 0,1-1 0,-1 1 0,0 0 0,1-2 0,1-5 134,0 0 0,0 1-1,0-1 1,-1 0 0,-1 0-1,1 0 1,-1-1 0,0 1 0,-1 0-1,0 0 1,0 0 0,-4-10-1,2 8-232,-1 1-1,0 0 0,0 0 1,-1 0-1,0 1 0,0-1 1,-1 1-1,0 1 0,-12-12 1,12 12-119,0 2 0,-1-1 0,0 1 0,0 0 0,0 0 0,-1 1 0,0 0 1,1 0-1,-1 0 0,-1 1 0,1 1 0,0 0 0,-1 0 0,0 0 0,1 1 0,-1 0 0,0 1 1,1 0-1,-1 0 0,0 1 0,1 0 0,-1 1 0,1-1 0,-14 6 0,10-1 54,0 0 0,1 1 0,-1 0 0,1 0-1,1 2 1,0-1 0,0 1 0,0 1 0,1-1 0,1 2-1,0-1 1,0 1 0,1 1 0,0-1 0,1 1 0,1 0-1,0 0 1,0 1 0,-4 19 0,6-20-48,0 0 1,1 1 0,1-1-1,0 1 1,0 0 0,1-1-1,1 1 1,0 0 0,1-1-1,0 0 1,1 1-1,0-1 1,1 0 0,0 0-1,1 0 1,1-1 0,0 0-1,0 0 1,1 0-1,13 15 1,-17-22-63,0-1 0,1 1 0,-1-1 0,1 0-1,0 0 1,0-1 0,0 1 0,0-1 0,0 0 0,1 0 0,-1 0-1,1-1 1,-1 1 0,1-1 0,-1 0 0,1 0 0,0-1 0,-1 0-1,1 1 1,0-2 0,5 1 0,-4-2-50,-1 1 1,1-1-1,0 0 1,0 0-1,-1-1 1,0 1-1,1-1 1,-1-1-1,0 1 1,0-1-1,-1 0 1,1 0-1,-1 0 1,0 0-1,7-10 1,4-10-105,-1-1-1,-1 0 1,-1-1 0,-2-1 0,12-42 0,-3 11 321,-19 57-109,0 0 0,1 0 0,-1 0 0,0 0 0,1 0 0,-1 0 0,1 1 0,-1-1 0,1 0 0,-1 0 0,1 0 0,0 0 0,-1 1 0,1-1 0,0 0 0,0 1 0,1-2 0,-2 2-2,0 0-1,1 0 1,-1 0 0,1 0-1,-1 0 1,1 0 0,-1 1-1,0-1 1,1 0-1,-1 0 1,1 0 0,-1 0-1,1 0 1,-1 1-1,0-1 1,1 0 0,-1 0-1,0 1 1,1-1 0,-1 0-1,0 1 1,1-1-1,-1 0 1,0 1 0,0-1-1,1 1 1,15 34 527,-15-33-536,25 66-253,44 82 1,-66-142-349,0-1 1,0 0-1,1 0 0,0-1 1,0 1-1,1-1 0,6 6 1,-10-11 211,0 1 0,0-1 0,0 1 0,0-1 0,0 0 0,0 0 0,0 0 0,1 0 0,-1 0 0,0-1 0,1 1 0,-1-1 0,0 1 0,1-1 0,-1 0 0,1 0 0,-1 0 0,0 0 1,1 0-1,-1-1 0,0 1 0,1-1 0,-1 1 0,0-1 0,1 0 0,-1 0 0,0 0 0,3-2 0,15-11-2328</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7:09.812"/>
    </inkml:context>
    <inkml:brush xml:id="br0">
      <inkml:brushProperty name="width" value="0.1" units="cm"/>
      <inkml:brushProperty name="height" value="0.1" units="cm"/>
      <inkml:brushProperty name="color" value="#66CC00"/>
    </inkml:brush>
  </inkml:definitions>
  <inkml:trace contextRef="#ctx0" brushRef="#br0">186 52 120,'-2'-4'653,"-1"0"-1,0 0 1,0 0-1,0 0 1,0 1-1,0-1 1,-1 1 0,0 0-1,0 0 1,0 0-1,0 0 1,-8-3-1,10 5-295,-1 0 1,0 1-1,0-1 0,0 1 0,0-1 0,0 1 0,0 0 0,0 0 0,0 1 0,0-1 1,0 0-1,0 1 0,0 0 0,0 0 0,0 0 0,0 0 0,1 0 0,-1 1 0,0-1 1,1 1-1,-1-1 0,-2 4 0,0-1-63,0 1 0,1 0 1,0 0-1,0 0 0,0 0 1,1 0-1,-1 1 0,1 0 1,1-1-1,-1 1 0,-2 10 1,0 2 212,1 0 0,-4 33 0,7-36-462,0-1-1,0 1 1,2 0-1,0-1 1,1 1-1,0-1 1,1 0-1,0 0 1,1 0 0,1 0-1,1 0 1,-1-1-1,2 0 1,0 0-1,1-1 1,0 0 0,1 0-1,0-1 1,0 0-1,2 0 1,-1-1-1,1-1 1,13 9-1,-12-9-351,0-1-1,1-1 0,0 0 0,0 0 0,1-1 0,-1-1 0,1-1 0,19 5 0,-26-8-258,1 0-1,0 0 0,-1-1 1,1 0-1,0 0 0,0-1 1,-1 0-1,1-1 0,0 1 1,-1-1-1,0-1 0,1 1 1,-1-1-1,0-1 0,0 1 1,-1-1-1,9-6 0,-5 2-628,-1-1-1,0 0 1,-1 0-1,12-17 1,8-11-1272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7:10.269"/>
    </inkml:context>
    <inkml:brush xml:id="br0">
      <inkml:brushProperty name="width" value="0.1" units="cm"/>
      <inkml:brushProperty name="height" value="0.1" units="cm"/>
      <inkml:brushProperty name="color" value="#66CC00"/>
    </inkml:brush>
  </inkml:definitions>
  <inkml:trace contextRef="#ctx0" brushRef="#br0">46 366 584,'3'-4'8969,"9"-7"-4635,17-6-2524,36-15-1,-40 20-1903,-1 0 1,-1-1-1,23-16 0,-39 23 76,0 1 1,-1-2-1,1 1 1,-1-1-1,0 0 1,-1 0-1,0 0 1,0-1-1,0 0 1,-1 0-1,0 0 1,-1 0-1,3-10 1,-5 14 57,0 0 1,0 0-1,0 1 1,-1-1-1,1 0 1,-1 0-1,0 0 1,0 0-1,0 0 1,-1 0 0,1 0-1,-1 1 1,0-1-1,0 0 1,-1 0-1,1 1 1,-1-1-1,0 1 1,1-1 0,-2 1-1,1 0 1,0 0-1,-1 0 1,1 0-1,-1 0 1,0 0-1,-3-2 1,1 2 17,0 0-1,1 0 1,-1 1 0,-1 0-1,1 0 1,0 0 0,0 0-1,-1 1 1,1 0 0,-1 0 0,0 0-1,1 1 1,-1 0 0,1 0-1,-1 0 1,1 1 0,-1 0-1,-7 2 1,2 0 33,0 2 0,1-1 1,0 1-1,0 1 0,0 0 0,0 0 0,1 1 1,0 0-1,1 1 0,-1-1 0,2 2 0,-1-1 0,1 1 1,0 1-1,-7 12 0,6-7 5,-1 0 0,2 1 0,0 0-1,1 0 1,1 1 0,0-1 0,2 1 0,0 0 0,-2 25 0,5-27-65,0 0 1,1 1 0,0-1 0,2 0 0,-1 0-1,2 0 1,0 0 0,1 0 0,0-1 0,10 18-1,-8-20-65,0-1-1,1 0 1,0-1-1,0 1 1,1-1-1,1-1 1,0 0-1,0 0 1,0-1-1,1-1 1,1 1-1,14 6 1,-10-7-322,1-1 1,0 0-1,0-1 1,1-1-1,-1 0 1,1-2-1,0 0 0,0-1 1,0-1-1,21-2 1,-7-1-2218,-1-2 0,0-1-1,0-2 1,57-22 0,-59 17-16,-6-1 631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8:11.993"/>
    </inkml:context>
    <inkml:brush xml:id="br0">
      <inkml:brushProperty name="width" value="0.2" units="cm"/>
      <inkml:brushProperty name="height" value="1.2" units="cm"/>
      <inkml:brushProperty name="color" value="#004F8B"/>
      <inkml:brushProperty name="inkEffects" value="pencil"/>
    </inkml:brush>
  </inkml:definitions>
  <inkml:trace contextRef="#ctx0" brushRef="#br0">0 130 616,'5'-6'2420,"6"-7"473,5-6 259,2-3 84,0-1-716,-1 2-663,-1 4-633,-4 8-312,-3 10-100,-4 11 8,-1 14 56,-4 15-40,-1 15-72,-2 16-116,0 16-136,2 13-124,1 12-144,4 10-96,4 5-120,4 1-140,2-5-172,2-7-204,0-13-236,-1-15-364,-2-18-500,-1-19-444,-3-19-409,0-21-327,-1-21-216,1-18 20,2-16 327,3-14 449,5-13 532,-1 7 704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8:13.963"/>
    </inkml:context>
    <inkml:brush xml:id="br0">
      <inkml:brushProperty name="width" value="0.2" units="cm"/>
      <inkml:brushProperty name="height" value="1.2" units="cm"/>
      <inkml:brushProperty name="color" value="#004F8B"/>
      <inkml:brushProperty name="inkEffects" value="pencil"/>
    </inkml:brush>
  </inkml:definitions>
  <inkml:trace contextRef="#ctx0" brushRef="#br0">299 381 328,'8'-13'1056,"12"-16"344,8-15 268,5-8 245,2-4 131,-3 1 72,-6 6-68,-11 10-172,-12 10-228,-15 14-291,-15 16-213,-14 14-192,-11 17-104,-6 15-72,-5 12-72,1 12-76,4 9-100,9 5-108,10 5-108,13-1-100,14-2-76,16-3-80,16-6-124,17-7-140,16-9-136,15-11-124,11-10-108,9-12-92,4-12-20,4-10 8,-2-11 84,-4-10 92,-7-8 120,-9-10 152,-10-6 180,-11-5 160,-11-2 92,-11 0 64,-9 2 52,-10 7 4,-7 7-24,-6 10-48,-4 13-32,-3 13-24,0 14-44,1 13-48,4 12-40,4 9-36,4 6-32,4 2-16,1-3-40,2-5-52,-1-11-76,1-11-76,-1-14-80,-2-17-136,-2-16-196,-1-17-212,-1-16-176,-1-13-77,2-13 9,-1-5 188,1-4 420,1 2 516,-1 6 464,1 7 288,0 9 148,1 10-24,1 8-171,1 11-229,3 10-196,4 12-92,2 12-44,4 13-4,1 14 4,1 12 12,1 13 12,-3 11 32,-2 7 40,-4 3 52,-3 0 48,-4-4 40,-2-8-4,-3-8-28,-2-10-48,1-10-76,0-10-96,1-9-104,3-10-96,2-8-68,3-8-60,3-9-28,3-7 0,3-8 20,1-6 44,1-5 60,1-2 56,-2 0 56,-1 2 48,-3 5 36,-4 4 20,-2 6 8,-1 7 4,-2 7-4,0 8-12,0 9-16,1 10-4,1 9-8,1 10-28,2 8-20,2 6-8,0 2-4,0 1-8,2-2-32,-1-6-44,0-6-92,1-10-148,2-9-244,1-13-344,2-11-364,2-14-345,0-10-183,1-9-4,0-6 252,-2-2 436,-3 2 596,-3 4 692,-5 6 572,-5 6 400,-4 7 196,-4 8 56,-3 8-124,-1 9-248,1 8-267,1 9-265,5 7-292,4 6-288,7 5-236,4 1-240,5-1-269,5-3-259,3-6-188,4-9-112,1-9 20,0-11 108,-1-11 216,-3-9 384,-2-8 416,-5-5 356,-4 1 300,-6 3 260,-4 6 172,-4 8 8,-4 10-72,-2 10-80,1 7-152,3 7-164,4 2-148,5 1-168,6-3-180,5-5-196,6-8-152,5-9-92,1-10-36,0-11 20,-3-10 104,-4-10 220,-5-9 264,-5-3 208,-6-1 148,-6 3 164,-3 6 156,-4 8 96,-2 10 0,-2 12 12,1 15-16,1 14-72,4 17-96,5 17-127,4 17-141,4 15-112,4 13-96,2 10-72,1 7-28,-2 1 16,-2-1 44,-6-7 72,-4-8 64,-6-13 56,-5-13 28,-7-13 4,-5-14-32,-6-14-60,-3-13-52,-2-12-36,0-12-48,1-10-40,4-10-20,5-9-40,7-7-40,7-8-24,10-6-28,8-4 24,10-3 16,9 2 20,7 1 40,7 6 44,4 6 20,5 8 8,1 10-8,-1 11 4,-1 11-4,-4 13-16,-4 12-12,-5 10-32,-3 9-20,-4 4-32,-2 2-20,-1-2-28,-1-5-28,-1-7-8,0-9-16,0-10-20,-2-12 4,-3-10 0,-5-9 28,-5-9 12,-6-6 36,-8-4 24,-8-2 44,-8 1 40,-10 4 60,-7 4 52,-9 7 36,-5 7 24,-3 10-4,-3 8-16,1 9-44,3 6-48,5 7-40,8 3-16,7 2-28,7 0-44,9-2-40,9-3-36,8-4-16,5-6-24,6-4 0,3-5 36,4-5 68,1-2 88,-1-1 36,-2 5 32,-2 5 12,-3 11 8,-4 11-24,-3 14-80,-4 12-160,-1 10-308,-2 8-416,1 4-504,1 0-761,0-3-675,-1-6-244,0-8 100,-3-10 291,-3-12 445,-3-11 980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8:14.391"/>
    </inkml:context>
    <inkml:brush xml:id="br0">
      <inkml:brushProperty name="width" value="0.2" units="cm"/>
      <inkml:brushProperty name="height" value="1.2" units="cm"/>
      <inkml:brushProperty name="color" value="#004F8B"/>
      <inkml:brushProperty name="inkEffects" value="pencil"/>
    </inkml:brush>
  </inkml:definitions>
  <inkml:trace contextRef="#ctx0" brushRef="#br0">76 5 228,'-1'-1'2304,"0"0"588,-1-1 349,1 1 195,-1 1-564,1 3-679,0 4-741,1 8-504,0 9-280,-1 10-152,0 10-104,-3 7-96,0 6-144,0 1-200,-1-1-320,0-4-688,0-7-1296,1-9-781,0-10-355,-1-12-100,-2-10 139,-2-11 585,0-4 1360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8:24.696"/>
    </inkml:context>
    <inkml:brush xml:id="br0">
      <inkml:brushProperty name="width" value="0.2" units="cm"/>
      <inkml:brushProperty name="height" value="1.2" units="cm"/>
      <inkml:brushProperty name="color" value="#004F8B"/>
      <inkml:brushProperty name="inkEffects" value="pencil"/>
    </inkml:brush>
  </inkml:definitions>
  <inkml:trace contextRef="#ctx0" brushRef="#br0">98 36 248,'-2'-2'1204,"-1"-3"72,-1-3 116,-2 0-164,0 0-31,-1 4 99,2 5 260,-1 7 224,0 9 100,1 12-92,-3 13-207,0 14-301,0 17-332,-1 18-204,2 19-140,1 19-96,4 20-100,4 18-84,6 15-84,3 10-80,4 3-76,3-3-60,1-8-44,-2-11-36,-4-15-64,-3-17-116,-6-20-168,-5-21-324,-5-23-496,-3-20-524,-1-22-553,-1-19-463,0-16-268,2-14 92,1-13 395,0-10 473,2-11 580,2 4 1424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8:25.653"/>
    </inkml:context>
    <inkml:brush xml:id="br0">
      <inkml:brushProperty name="width" value="0.2" units="cm"/>
      <inkml:brushProperty name="height" value="1.2" units="cm"/>
      <inkml:brushProperty name="color" value="#004F8B"/>
      <inkml:brushProperty name="inkEffects" value="pencil"/>
    </inkml:brush>
  </inkml:definitions>
  <inkml:trace contextRef="#ctx0" brushRef="#br0">0 528 64,'2'-12'808,"2"-15"76,3-13 20,2-8 4,5-5 136,2 0 217,3 3 215,3 4 120,1 6-20,2 5-180,1 6-212,3 6-180,0 5-160,4 5-112,2 3-84,6 2-87,6 3-97,9 1-116,12 0-104,14 2-60,15-1-52,18 1-24,17 0-28,19 2 12,15 1 8,14 3 8,11 1 4,8 3-12,4 0 8,2 1-32,0-1-20,-1-2-8,-3 0-32,-3-3-8,-3 0 8,-6-1 12,-5 0-12,-7-1 8,-7 1 12,-8 0 0,-10 0-8,-10 0-8,-11-1 4,-12-1-16,-10-1 0,-10-2-8,-10 0-4,-8-1 0,-9-1 0,-7 0-4,-7 1 0,-6 2 4,-5 2 4,-4 2 4,-3 3 0,-2 2 8,-3 2-4,-1 3 0,-1 1 0,-1 1 0,-1 0 0,0 0-4,0-1 4,1-1-4,1-1 0,0-2-8,1 0 4,0 0 20,1 0 8,-1 2 12,-2 4 20,-4 3 20,-3 5 12,-7 5 12,-6 5 4,-6 8 24,-8 7 16,-6 9 32,-5 8 40,-2 11-4,-1 10 4,0 10-20,3 8-24,3 9-24,4 7-36,2 4-20,2 5-20,2 2 4,0 1-20,-2-1-12,-1-3-20,-3-3-8,-3-5-8,-2-6-8,-2-7 4,-1-8-4,0-9-4,1-7-4,0-9-8,2-9-40,1-9-76,1-8-128,1-8-280,2-9-564,0-7-920,0-7-913,0-5-423,0-6-132,-1-4 135,-1-3 517,-3-1 884,2-1 1688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8:41.879"/>
    </inkml:context>
    <inkml:brush xml:id="br0">
      <inkml:brushProperty name="width" value="0.2" units="cm"/>
      <inkml:brushProperty name="height" value="1.2" units="cm"/>
      <inkml:brushProperty name="color" value="#004F8B"/>
      <inkml:brushProperty name="inkEffects" value="pencil"/>
    </inkml:brush>
  </inkml:definitions>
  <inkml:trace contextRef="#ctx0" brushRef="#br0">3488 3616 16,'-1'-1'700,"0"-1"0,0-1-232,1 0-236,-1-1-108,1 0-48,0 1-20,0 0 0,1 0 40,0 1 84,0 1 120,-1 0 108,1 1 96,-1 0 76,0-1 12,0 1-31,0 0-69,0-1-88,0 1-76,0 0-48,0 0-44,0 0-44,0 0-36,0 0-28,0 0-4,0 0-8,0 0 4,0 0 12,0 0-8,0 0-8,0 0-36,0 0-20,0 0-20,0 0-12,0 0-12,0 0 8,0 0-12,0 0-8,0 0 8,0 0-4,0 0 12,0 0 16,0 0 8,0 0 8,0 0 8,0 0 16,0 0 12,0 0-8,0 0 12,0 0 16,0 0 8,0 0 32,0 0-12,0 0 16,0 0 0,0 0 0,0 0-24,0 0-8,0 0-16,0-1-20,0 1-20,0-1-12,0 1-4,0 0-28,0 0 0,0 0 24,0 0 20,0 0 36,0 0 48,0 0 60,-1 0 52,0 0 36,0 0 12,1 0 12,-2 0-24,0-1-28,0 1-40,-2-2-40,1-1 0,-2 1-16,1-1 4,0 0-4,-1 0 4,0 0 0,-1 1-8,2-1-16,-2-1 0,1 1-8,-1-1-12,0 0-12,0 0 0,-1 0 4,1 1-4,-1-1-4,0 0 28,-1-1 1,0 0-5,0 0 4,-1-1-8,0-1-4,0-1-16,-1 0-12,1-1 0,-1-2-16,0 0-16,0-2-16,0 0-8,-3-2-4,-1-1-12,-3-1 0,-1-1 8,-4-2 4,-3-1 16,-2-1 12,-3 0 16,-1-2 4,-2 0 0,-2 0-8,1-1-16,0-1-4,0 1-16,1-1 4,2 0-20,-1 0-8,2 0 0,-1 0-4,1-1-8,0 0-4,0-1-4,0 0 0,0 0-4,-1-1-8,1 0 4,0 0 4,0 0 0,1 0 0,2 0 0,2 0 4,0 1 0,2 0 0,0 0-4,1 1-4,-1 0 0,1 1-4,0 0-12,0 0-4,-2 0 12,0 1-4,-1-1 0,0 0 8,-1 1 4,2-1 0,0 1 0,2-1 0,2 0-4,1 0-12,2 0 4,0 0 0,1 2 8,1 0-4,-1 0 4,1 1 0,-1 1 4,-1 0-16,1 0 4,-1 1 0,-1 0 0,1-1 4,2 1-4,0 0 8,0 1 0,2 0-44,0 1-32,2 1-8,1-1-20,-1 2 8,1 0 0,0 0 40,0 2 32,0-1 16,-1 1 16,0-1-4,-2 0-4,0-1 8,-2 0-8,0-2-4,0 1 8,-1-2-8,0 1 4,-2-2 4,1 1-4,-2 0 8,0 0-4,-1 0 8,-2 2 16,1-1-4,0 2 4,0-1-8,2 1 4,0-1-12,1 1-4,1 0 0,0-1 12,1 1-4,1-1-4,0 0 4,1 1-4,0 0-4,0 2 0,-1-1 0,1 2 0,-1 1 0,1 0 8,0 1-4,0 2-4,0 0-4,1 0 8,0 1 8,1 1-8,0-1 0,-1 0 8,0 0-4,-1-1-8,0 0-4,-3-1 0,0 0 4,-2-1 0,-1 0-4,-1 0 4,0 0 8,0 1 0,0-1 0,0 1-4,1 0 16,-1-1 12,3 0-8,0-1 16,2 0-4,1-1-8,2-1-4,0 0-8,2 0 0,0 0-8,1 1 0,0 0 12,0 1 4,0-1-12,-1 1-8,0 0 0,-2-1-8,-1 0 4,-1-1 4,-2-1 0,-1-1-8,0-1 0,-2 0 4,-1 0-12,1-1-4,-1 2 12,-1-1 4,1 1-4,0 0 4,1 1 4,1 1-4,1 0 0,0 1-8,1 0 0,1 1 0,1 0 0,1 0 8,1 1-4,1 0 4,0 0 4,1 1-4,0 1 4,1 1 4,1 1 4,0 0 16,0 1-8,1 0 12,-1-1 4,2 0 8,0 0 0,0 0-8,0-1 0,1 0-4,1-1-16,-1 0-4,1 0-4,1 1 0,0 1 0,1 1 0,1 1 8,0 1 8,0 1-4,1 0 0,0 2 4,0 0-4,1 0-4,0 1-8,1 1-8,0 0 0,1 1 4,-1 0 4,2 3 0,0 2-4,1 3 12,1 5 8,-1 5 0,1 7 24,-1 7 0,-1 7 0,-1 6 0,-2 6-4,-1 3-16,0 2-20,-1 0 0,0-2 4,-1-3-4,2-6 0,-1-6 0,2-6 24,-1-7 20,1-6 0,0-5 12,0-5 4,0-5-12,0-5-12,0-5-20,0-2-12,1-4-8,-2-4-4,0-2 0,-1-3-4,0-4-4,0-4 8,-1-5-8,0-5 0,-1-6 0,1-5-12,1-4 0,0-2 0,2-1 12,1 2-4,0 2 4,2 3 8,-1 6 0,0 3 8,0 5-12,-1 4-4,-1 4 0,0 4-4,1 4 0,-2 4 8,2 2 0,0 2 0,0 3 4,2 3-8,0 2 0,3 3 4,2 4 4,2 3 0,4 5 0,3 3 16,2 3 0,4 2-12,2 2 4,3 0 4,3 0 4,4-2 0,5-2-12,6-3-8,5-4-76,4-3-108,4-2-296,2-3-620,1-1-969,1 1-671,-2 1-300,-3 2-84,-4 3 191,-5 0 561,-10 0 1276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8:42.947"/>
    </inkml:context>
    <inkml:brush xml:id="br0">
      <inkml:brushProperty name="width" value="0.2" units="cm"/>
      <inkml:brushProperty name="height" value="1.2" units="cm"/>
      <inkml:brushProperty name="color" value="#004F8B"/>
      <inkml:brushProperty name="inkEffects" value="pencil"/>
    </inkml:brush>
  </inkml:definitions>
  <inkml:trace contextRef="#ctx0" brushRef="#br0">342 0 268,'-4'11'1664,"-7"17"192,-5 19 105,-5 19 211,-2 16-388,-2 14-208,0 10-160,1 4-104,2 4-44,5 0-272,3-3-303,5-4-293,3-5-184,3-7-88,1-7-92,0-9-184,-2-9-308,-2-9-509,-2-12-731,-4-11-704,-3-14-388,-2-12-76,-1-15 167,-2-15 441,3-5 780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8:43.525"/>
    </inkml:context>
    <inkml:brush xml:id="br0">
      <inkml:brushProperty name="width" value="0.2" units="cm"/>
      <inkml:brushProperty name="height" value="1.2" units="cm"/>
      <inkml:brushProperty name="color" value="#004F8B"/>
      <inkml:brushProperty name="inkEffects" value="pencil"/>
    </inkml:brush>
  </inkml:definitions>
  <inkml:trace contextRef="#ctx0" brushRef="#br0">10 103 1288,'-2'-4'1804,"-3"-6"128,2-3 73,3-3-525,8 0-464,7 1-284,10 4-140,11 2-52,10 3-32,11 3-8,8 3-92,8 3-128,4 3-112,3 3-80,-1 2-44,-3 4-16,-6 3 28,-9 4 60,-8 6 68,-12 5 64,-10 7 40,-11 6 32,-8 5 0,-6 5-32,-3 2-32,-1 1-32,3-2-28,4-3-16,7-5-44,8-8-52,8-9-56,6-10-40,4-11-48,2-13-32,1-11-24,-1-13-8,-5-10 4,-5-10 4,-7-7 28,-5-6 28,-7-2 16,-5 0 32,-7 3 12,-4 5 32,-4 6 0,-3 8 40,-1 7 108,-1 9 72,0 8 60,1 11 65,2 11 23,3 12-12,4 10-92,5 12-72,4 9-80,7 7-64,4 4-96,4 2-84,2-2-132,1-4-292,1-8-456,1-10-617,0-12-675,1-13-432,2-14-144,1-14 143,1-14 393,2-11 576,-6 1 1480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7:34.730"/>
    </inkml:context>
    <inkml:brush xml:id="br0">
      <inkml:brushProperty name="width" value="0.2" units="cm"/>
      <inkml:brushProperty name="height" value="1.2" units="cm"/>
      <inkml:brushProperty name="color" value="#E71224"/>
      <inkml:brushProperty name="inkEffects" value="pencil"/>
    </inkml:brush>
  </inkml:definitions>
  <inkml:trace contextRef="#ctx0" brushRef="#br0">102 189 20,'0'0'1244,"-1"0"236,0 0 228,-1 1 73,0 0 23,-2 2 40,-2 2-20,-2 3-84,-2 4-160,-1 5-248,-1 6-283,0 7-293,0 8-216,2 7-128,2 7-84,5 3-64,5 3-64,6-1-44,8-4-44,6-6-40,6-7-28,7-9-16,6-11-28,4-11-36,2-11-24,2-13-32,-2-10-32,-1-11-12,-4-9-12,-4-7 20,-6-6 12,-6-5 32,-7-3 16,-7 1 20,-6 1 24,-8 4 8,-6 4 20,-7 6 12,-5 6 4,-6 8 24,-4 8 8,-5 9 20,-4 9 0,-4 12 20,-1 12 4,-2 13-60,2 12-92,3 12-176,6 8-332,8 7-500,9 4-757,13-1-819,12-2-372,14-5-88,12-7 191,12-10 417,9-10 716,-5-12 1700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8:44.175"/>
    </inkml:context>
    <inkml:brush xml:id="br0">
      <inkml:brushProperty name="width" value="0.2" units="cm"/>
      <inkml:brushProperty name="height" value="1.2" units="cm"/>
      <inkml:brushProperty name="color" value="#004F8B"/>
      <inkml:brushProperty name="inkEffects" value="pencil"/>
    </inkml:brush>
  </inkml:definitions>
  <inkml:trace contextRef="#ctx0" brushRef="#br0">66 95 1024,'1'-7'1528,"1"-6"224,0-4 61,-2-3-21,-2 2-60,-4 4-72,-2 9-52,-4 9-84,-1 11-148,0 11-243,3 12-349,4 9-292,6 7-188,7 5-108,7 2-72,8 0-44,5-4-20,4-7-28,1-7-32,1-11-48,-1-10-52,-3-13-60,-2-11-40,-3-12-28,-2-10 32,-4-8 20,-1-5 48,-3-3 60,-2-1 44,-3 0 28,-1 3-4,-2 3 24,-1 4 8,0 5 0,-1 6 12,1 7-12,-1 7 4,4 10-8,1 10 0,3 11-16,4 8 4,4 8-8,5 6 4,3 1-4,2 1-4,2-4-4,1-6-12,0-9-28,1-11-16,1-13-12,0-13-44,0-16-36,1-12-12,-2-12 12,-1-8 16,-3-5 8,-3 1 60,-4 3 28,-4 4 28,-3 9 0,-6 7 20,-3 11 12,-2 10 4,-3 11 32,-1 12 8,2 12 24,3 12-20,4 9-12,5 8-8,6 3-24,4 3-8,4-2-4,5-4-12,3-7-12,4-9-28,1-10-60,1-12-264,-3-13-649,-1-12-1039,-6-11-540,-7-7-264,-9-5-104,-12-2 179,-14 0 597,-5 7 1664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8:44.633"/>
    </inkml:context>
    <inkml:brush xml:id="br0">
      <inkml:brushProperty name="width" value="0.2" units="cm"/>
      <inkml:brushProperty name="height" value="1.2" units="cm"/>
      <inkml:brushProperty name="color" value="#004F8B"/>
      <inkml:brushProperty name="inkEffects" value="pencil"/>
    </inkml:brush>
  </inkml:definitions>
  <inkml:trace contextRef="#ctx0" brushRef="#br0">38 25 100,'-5'-5'1596,"-3"-2"204,-3-1 128,2 4 89,5 7-393,4 9-296,6 10-184,5 8-124,5 10-120,4 7-176,3 5-372,2 3-460,0 0-480,0-5-508,-1-9-440,0-10-380,-1-14-176,-1-16 15,-2-16 189,-1-16 400,-3-14 640,-3-11 736,-2-5 592,-3 1 624,-2 6 524,-3 12 361,-1 15 47,0 17-172,-1 19-164,0 17-348,1 15-360,2 12-324,5 9-464,5 4-540,8 2-668,10-2-844,12-5-504,13-5-252,14-7 75,16-9 301,14-7 492,-10-11 1572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8:47.064"/>
    </inkml:context>
    <inkml:brush xml:id="br0">
      <inkml:brushProperty name="width" value="0.2" units="cm"/>
      <inkml:brushProperty name="height" value="1.2" units="cm"/>
      <inkml:brushProperty name="color" value="#004F8B"/>
      <inkml:brushProperty name="inkEffects" value="pencil"/>
    </inkml:brush>
  </inkml:definitions>
  <inkml:trace contextRef="#ctx0" brushRef="#br0">47 436 1424,'2'0'1976,"1"1"469,3 1 235,4 1-184,3 0-352,4 0-356,3 0-412,4 0-467,3-3-385,2-1-232,1-4-148,-1-4-84,-1-6-44,-4-6-28,-4-6-4,-4-6-4,-5-5-8,-5-3 8,-7 0-4,-5 2 0,-8 7 8,-8 10-4,-9 12 36,-7 16 28,-6 15 8,-4 16 16,0 15 20,5 14 0,8 9-24,12 7-16,14 4-4,15-2-12,13-5-12,12-8-8,9-11 4,7-14-16,3-16-4,2-17-12,0-16-12,-2-17-28,-3-15-36,-3-15-36,-3-12-32,-4-10-4,-3-7 16,-4-5 24,-6-2 52,-5 2 44,-4 5 20,-4 6 12,-5 9 20,-4 11-4,-4 11 36,-4 14 52,-3 15 52,-1 17 28,-1 19 16,2 16 0,4 17-32,5 14-52,8 10-40,7 8-40,8 3-16,8-1-12,6-3-12,5-8-8,6-10-20,2-12-4,1-12-12,2-15 4,0-12-8,0-13-8,0-12 4,-2-10 8,-3-9 4,-3-8-4,-5-6 0,-7-5 16,-6-4 20,-9-2 8,-7 0 12,-9 2 8,-8 4 16,-7 7-8,-6 8 12,-5 11-4,-3 12 16,-2 13-4,1 12 8,2 13-12,5 10-12,6 9-12,9 5-24,8 3-16,10 0-12,9-3-8,7-6-20,6-8 8,4-8 8,2-11 16,1-9-4,0-12 16,0-10 8,-1-10 4,0-11 0,0-7 0,3-6 12,0-3 4,0 0 24,-1 1 24,-2 2 32,-5 6 20,-4 5-4,-5 6 12,-5 7 4,-5 6-20,-3 9-16,-3 9-24,-3 9-4,1 9-16,-1 8-16,3 6-16,3 5-12,1 2-8,4 0-24,1-3 0,1-5-4,1-6 0,1-9 0,1-9 12,1-10-12,0-9-16,2-11-12,0-10-12,2-7 4,1-7 12,0-2 0,0 0 48,-1 3 16,-3 4 8,-2 6 8,-4 9 8,-3 11-4,-4 10-4,-3 12-4,-3 11-12,-1 11-12,0 9-8,1 7-16,3 4-12,2 0 0,2-2 0,3-5-4,2-7 8,4-9 16,2-11 16,3-11 8,3-12-16,6-11-24,6-11-4,7-9-16,5-6 0,1 0 0,0 1 20,-6 7 28,-7 7 12,-9 11 16,-9 12 8,-10 12 8,-7 12-4,-6 11 8,-4 7-12,0 6-8,1 2-16,5 0 0,5-4-12,7-5-16,7-7-12,8-8-8,5-8-16,5-9 0,2-10 16,1-9 8,-2-8 24,-4-7 20,-5-6 32,-8-2 8,-8-1 16,-7 2-4,-7 4-8,-8 5 20,-5 8 8,-5 7 0,-2 8 4,-2 10 4,0 10-4,2 11-24,3 8-12,3 7-24,5 4 4,7 2-12,5-1-8,6-2 0,8-4-8,7-7-4,8-7-8,7-9 36,5-9 8,4-9 8,0-11 4,-1-8 20,-2-7 0,-4-5-32,-6 0-12,-6 1 4,-5 6-8,-8 8 12,-5 9 16,-6 12 32,-2 10 20,-2 10 12,0 8 0,1 7 0,2 3-20,5 1-20,2-2-20,3-5-20,4-7-4,1-8-28,3-8-8,3-9-12,1-8-12,3-10-4,1-8-8,2-9-12,3-7 8,1-8 24,3-5 16,2-2 20,-1 0 16,-3 5 24,-5 8-4,-8 10-4,-7 12 4,-7 12-12,-5 14 4,-4 12 4,-2 10-4,1 9 8,4 5-16,6 3-16,7 0-20,8-4-28,9-7-40,8-6-60,7-11-52,4-10-32,2-13-4,-4-14-12,-2-17 40,-6-16 56,-4-18 64,-7-16 48,-3-12 40,-5-11 48,-3-3 24,-4 1 28,-2 8 8,-4 10 24,-2 15 20,-4 18 20,-3 20 4,-3 23 0,-1 24 12,-1 27-24,1 23-20,0 20-20,2 18-20,2 10-20,2 7-24,2-1-12,2-5-24,1-8-60,1-12-96,-2-14-124,-1-15-228,-4-16-592,-3-16-820,-5-16-605,-7-17-239,-6-13-36,-10-13 236,-6-9 779,-7-4 1217,-4-2 1236,-2 2 977,1 5 623,2 4 244,8 6-32,8 5-300,12 4-559,15 3-649,16 4-472,18 1-280,18 2-184,17 1-252,13 0-448,12-1-996,7 0-941,6-1-483,0 0-232,-4 0 31,-8 1 337,-17 1 944,-21 1 1692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8:48.191"/>
    </inkml:context>
    <inkml:brush xml:id="br0">
      <inkml:brushProperty name="width" value="0.2" units="cm"/>
      <inkml:brushProperty name="height" value="1.2" units="cm"/>
      <inkml:brushProperty name="color" value="#004F8B"/>
      <inkml:brushProperty name="inkEffects" value="pencil"/>
    </inkml:brush>
  </inkml:definitions>
  <inkml:trace contextRef="#ctx0" brushRef="#br0">1 56 332,'3'1'860,"6"-1"84,7 2-44,8 1-16,8 0 32,9 1 69,10 1 51,11 0-12,9-1-132,10 1-152,7-1-164,7-1-144,0-3-128,-1 0-108,-4-3-188,-9-2-284,-10-2-448,-13-2-556,-14-2-432,-14-1-233,-13-3-15,-13-2 176,-7 2 436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8:48.502"/>
    </inkml:context>
    <inkml:brush xml:id="br0">
      <inkml:brushProperty name="width" value="0.2" units="cm"/>
      <inkml:brushProperty name="height" value="1.2" units="cm"/>
      <inkml:brushProperty name="color" value="#004F8B"/>
      <inkml:brushProperty name="inkEffects" value="pencil"/>
    </inkml:brush>
  </inkml:definitions>
  <inkml:trace contextRef="#ctx0" brushRef="#br0">53 21 652,'-4'-2'1156,"-4"-1"172,-3-1 44,-1-1-47,2 1-13,4 1 44,4 3 24,8 4-64,9 5-188,8 4-224,9 5-252,7 5-200,6 4-148,4 3-80,2 4-56,0 2-16,-3 3-28,-5 1-12,-5 1-20,-9 2-12,-10 0-20,-10-1-28,-12 0-24,-11-2-20,-12-3-44,-7-4-88,-7-5-300,-3-4-496,-3-6-728,2-5-572,3-6-292,7-6-81,9-7 209,10-9 460,8-1 1252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8:49.684"/>
    </inkml:context>
    <inkml:brush xml:id="br0">
      <inkml:brushProperty name="width" value="0.2" units="cm"/>
      <inkml:brushProperty name="height" value="1.2" units="cm"/>
      <inkml:brushProperty name="color" value="#004F8B"/>
      <inkml:brushProperty name="inkEffects" value="pencil"/>
    </inkml:brush>
  </inkml:definitions>
  <inkml:trace contextRef="#ctx0" brushRef="#br0">508 1 328,'3'0'1900,"1"1"540,3 6 377,1 7 15,1 10-280,2 12-436,1 13-495,1 12-469,1 11-328,0 9-228,1 8-180,1 3-136,0 1-104,-1-1-68,-1-6-44,-1-6-36,-3-9-8,-1-9-16,-2-9-4,-3-11-4,-2-8-12,-4-8-20,-3-10-28,-3-8-28,-5-8-60,-4-9-52,-4-8-56,-4-7-44,-4-8-20,-3-6-4,-1-5 40,-2-2 56,0-1 56,-1 1 56,0 4 36,-1 4 40,-2 6 24,-1 9 20,-1 9 28,-2 11 8,0 11 24,0 11 20,3 11 0,7 8-4,9 6-4,10 4-12,16 2-24,14-2-20,15-3-16,17-5-32,15-6-16,11-8-20,10-6-136,5-8-260,3-8-284,2-6-269,-1-6-179,-3-5-84,-4-4 88,-7-4 240,-6-3 276,-9-2 276,-9-4 184,-9-2 104,-9-4 60,-10-3 40,-9-2 116,-7 0 148,-7 2 136,-6 3 164,-4 6 164,-2 8 200,-4 9 80,-1 10-24,-1 12-52,0 11-116,4 9-151,4 9-205,7 7-180,8 5-96,9 3-84,9 1-36,9-2-32,7-4-12,5-5-12,3-8-28,2-8-24,-2-9-124,-1-10-140,-4-7-108,-4-9-65,-3-5-19,-6-4 0,-6-2 132,-5 0 164,-7 1 144,-6 2 124,-4 2 96,-4 4 80,-3 3 56,-3 3 36,-2 3-4,2 3-20,3 1-55,4 3-65,5 0-64,5 1-52,6 0-32,5-2-36,4-3-20,2-2-12,1-4 0,-1-3-4,-4-5-8,-5-3 16,-7-5 4,-6-3 12,-8-3-4,-8-3 16,-5-2 8,-6-1 4,-5 2 4,-3 2 20,-2 4-4,-1 4-8,-3 6-4,-1 6-4,-2 6 4,0 8-12,0 8-8,2 7 16,4 7 0,5 6-8,5 6-20,9 5-56,7 4-233,7 4-375,6 3-532,7 3-628,5 3-540,5 1-260,3 1 59,2 0 285,1-2 476,-5-11 1136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8:49.812"/>
    </inkml:context>
    <inkml:brush xml:id="br0">
      <inkml:brushProperty name="width" value="0.2" units="cm"/>
      <inkml:brushProperty name="height" value="1.2" units="cm"/>
      <inkml:brushProperty name="color" value="#004F8B"/>
      <inkml:brushProperty name="inkEffects" value="pencil"/>
    </inkml:brush>
  </inkml:definitions>
  <inkml:trace contextRef="#ctx0" brushRef="#br0">514 83 60,'-2'5'1180,"-5"7"244,-7 5 88,-7 2-119,-9 0-253,-9-4-340,-8-4-480,-6-8-640,-3-8-684,-2-9-373,3-12-187,4-12-80,5-13 140,11 2 1088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8:50.585"/>
    </inkml:context>
    <inkml:brush xml:id="br0">
      <inkml:brushProperty name="width" value="0.2" units="cm"/>
      <inkml:brushProperty name="height" value="1.2" units="cm"/>
      <inkml:brushProperty name="color" value="#004F8B"/>
      <inkml:brushProperty name="inkEffects" value="pencil"/>
    </inkml:brush>
  </inkml:definitions>
  <inkml:trace contextRef="#ctx0" brushRef="#br0">0 308 672,'4'-10'1040,"8"-12"44,7-11-120,8-7-116,7-4-72,6 1-3,5 3 3,4 6 8,4 9-108,4 10-176,4 14-156,4 14-48,3 15 64,4 16 176,1 17 232,-2 13 184,-3 11 112,-5 6-4,-7 4-108,-7-2-192,-9-5-243,-7-8-181,-8-9-64,-5-12-48,-5-12-4,-4-13-16,-3-13-8,-2-14-36,-1-11-84,-2-12-52,0-12-40,0-10-24,-1-7-16,-1-7 16,1-4-4,0-1 0,-1 2-36,0 2-32,1 5-136,1 5-316,2 4-457,3 5-555,6 5-556,7 4-428,7 5-116,8 3 187,9 4 429,6 4 692,6 4 776,2 4 732,-1 2 472,-3 3 376,-6 1 276,-9 2 116,-9 1 37,-11 1-45,-13 3 8,-12 2 0,-11 3-56,-10 5-84,-8 3-108,-4 4-144,-1 4-192,0 2-227,6 1-185,7 1-156,10-1-64,11-1-48,13-3-40,11-4-16,9-3 0,8-5 0,4-3-40,0-5-24,-4-2 0,-6-3 4,-8-1-4,-10-1-8,-10 1 4,-11 1 20,-8 4-40,-8 2-20,-5 4-8,-3 3-8,2 2-24,2 0-36,6 0-240,7-2-465,8-4-751,9-4-752,11-6-384,10-6-184,11-7 163,8-8 417,-2-2 880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8:51.339"/>
    </inkml:context>
    <inkml:brush xml:id="br0">
      <inkml:brushProperty name="width" value="0.2" units="cm"/>
      <inkml:brushProperty name="height" value="1.2" units="cm"/>
      <inkml:brushProperty name="color" value="#004F8B"/>
      <inkml:brushProperty name="inkEffects" value="pencil"/>
    </inkml:brush>
  </inkml:definitions>
  <inkml:trace contextRef="#ctx0" brushRef="#br0">17 22 1804,'2'-1'2300,"4"-1"217,-1 3 107,-1 4-448,-3 7-472,-4 8-512,-3 8-276,-3 7-136,2 6-91,0 3-93,4 0-212,3 0-168,4-5-128,5-6-140,3-9-156,5-10-144,3-11-124,0-11-81,0-12-43,-2-10 44,-2-8 108,-2-6 140,-1-4 116,-1 0 88,-1 1 68,0 6 36,-1 6 48,-1 9 44,1 10 88,0 12 72,0 13 56,0 13 32,3 12 8,1 12-32,4 9-76,4 7-79,3 2-61,1-1-48,0-5-20,1-7-40,-1-9 4,-2-12 0,-1-12 8,-2-14 0,-1-11 4,1-13 28,0-9 44,2-7 68,2-5 64,3-3 56,3 2 36,2 2 4,0 6-24,2 5-56,-1 7-52,1 8-48,0 7-40,1 9-12,2 8-24,3 9-20,4 8-44,2 7-56,3 5-28,0 2-28,0 1-20,-2-1-8,-3-4 8,-4-4 0,-4-6-8,-4-7 4,-3-6 0,-2-9 8,0-8 8,1-8-52,1-9-124,2-7-84,4-4-65,2-1-27,3 2-12,0 5 104,-1 7 144,-4 8 132,-2 9 84,-5 9 24,-2 9 20,-4 7-4,-1 5-16,0 3-184,0 2-328,3-2-548,4-2-724,5-5-420,6-6-216,5-7 55,5-8 249,-6-6 556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8:51.515"/>
    </inkml:context>
    <inkml:brush xml:id="br0">
      <inkml:brushProperty name="width" value="0.2" units="cm"/>
      <inkml:brushProperty name="height" value="1.2" units="cm"/>
      <inkml:brushProperty name="color" value="#004F8B"/>
      <inkml:brushProperty name="inkEffects" value="pencil"/>
    </inkml:brush>
  </inkml:definitions>
  <inkml:trace contextRef="#ctx0" brushRef="#br0">0 2 76,'6'-1'1572,"6"1"232,5 5 112,1 6-107,-2 9-437,-3 9-528,-5 6-396,-4 4-216,-4 3-112,-3-1-96,0-4-288,-1-6-612,1-9-544,-1-10-296,-2-11-153,-3-14-43,-6-15 220,1-2 1224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7:35.133"/>
    </inkml:context>
    <inkml:brush xml:id="br0">
      <inkml:brushProperty name="width" value="0.2" units="cm"/>
      <inkml:brushProperty name="height" value="1.2" units="cm"/>
      <inkml:brushProperty name="color" value="#E71224"/>
      <inkml:brushProperty name="inkEffects" value="pencil"/>
    </inkml:brush>
  </inkml:definitions>
  <inkml:trace contextRef="#ctx0" brushRef="#br0">100 292 880,'0'-2'2140,"-2"0"453,-2 1 367,-3 4 32,-3 5-604,-3 1-520,-1 5-435,-1 6-401,2 5-340,3 5-220,2 2-140,5 1-100,3 0-40,2-1 28,3-4 52,0-4 52,-1-5 36,0-5 8,0-8-24,-2-8-44,0-9-76,-2-9-80,1-9-36,0-7-8,1-5 16,0-3 8,1-1 12,3 0 8,1 1 0,2 2-32,2 3-24,3 3-44,3 3-64,4 5-92,2 3-140,2 3-188,4 4-256,1 2-432,2 4-676,2 2-996,3 3-529,2 2-151,2 2 64,3 1 351,3 1 665,-7 1 1464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8:51.683"/>
    </inkml:context>
    <inkml:brush xml:id="br0">
      <inkml:brushProperty name="width" value="0.2" units="cm"/>
      <inkml:brushProperty name="height" value="1.2" units="cm"/>
      <inkml:brushProperty name="color" value="#004F8B"/>
      <inkml:brushProperty name="inkEffects" value="pencil"/>
    </inkml:brush>
  </inkml:definitions>
  <inkml:trace contextRef="#ctx0" brushRef="#br0">156 413 1608,'-2'-12'2740,"-1"-13"301,0-10 143,2-7-120,4-2-1064,2 2-1087,2 4-817,0 4-745,0 6-1003,-6 5-776,-7 4-348,-12 1-84,-17 1 135,-23-2 397,-1 2 1100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8:51.835"/>
    </inkml:context>
    <inkml:brush xml:id="br0">
      <inkml:brushProperty name="width" value="0.2" units="cm"/>
      <inkml:brushProperty name="height" value="1.2" units="cm"/>
      <inkml:brushProperty name="color" value="#004F8B"/>
      <inkml:brushProperty name="inkEffects" value="pencil"/>
    </inkml:brush>
  </inkml:definitions>
  <inkml:trace contextRef="#ctx0" brushRef="#br0">205 8 1732,'-19'0'3036,"-17"1"361,-10 2 147,0-1-124,10 1-1751,16 0-1721,18-1-1641,17-1-987,14-2-488,7-1-48,1-3 347,-6-2 613,-8-1 1392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9:17.176"/>
    </inkml:context>
    <inkml:brush xml:id="br0">
      <inkml:brushProperty name="width" value="0.2" units="cm"/>
      <inkml:brushProperty name="height" value="1.2" units="cm"/>
      <inkml:brushProperty name="color" value="#004F8B"/>
      <inkml:brushProperty name="inkEffects" value="pencil"/>
    </inkml:brush>
  </inkml:definitions>
  <inkml:trace contextRef="#ctx0" brushRef="#br0">665 385 1028,'-1'-3'1960,"-3"-4"344,0-4 281,-1-5-113,0-4-348,1-6-332,1-4-252,1-2-219,-1-3-197,0-2-232,0 2-200,-3 1-140,-1 4-120,-4 4-112,-3 6-76,-5 5-56,-6 8-60,-7 7-28,-7 10 0,-6 10 68,-5 13 68,-5 11 44,-2 12 24,0 10 4,2 9-16,5 7-52,6 4-40,10 1-40,13 0-44,14-4-24,17-5-16,17-9-20,17-9-28,16-11-28,13-11 4,9-10-24,8-10-24,1-9-68,-1-8-112,-5-6-152,-7-5-192,-9-3-264,-11-4-488,-9 0-740,-9-2-933,-9 2-399,-7 1-100,-5 1 120,-4 1 431,-2 2 757,-3 2 1656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9:17.627"/>
    </inkml:context>
    <inkml:brush xml:id="br0">
      <inkml:brushProperty name="width" value="0.2" units="cm"/>
      <inkml:brushProperty name="height" value="1.2" units="cm"/>
      <inkml:brushProperty name="color" value="#004F8B"/>
      <inkml:brushProperty name="inkEffects" value="pencil"/>
    </inkml:brush>
  </inkml:definitions>
  <inkml:trace contextRef="#ctx0" brushRef="#br0">82 8 696,'-1'-1'1576,"-1"-1"376,0 1 409,-1-1 95,-1 1-60,0 1-72,-1 2-80,0 4-143,0 2-321,0 4-368,-1 4-272,0 4-240,2 4-220,0 5-196,0 6-156,1 5-80,1 5-64,0 6-52,0 5-44,0 3-56,0 2-88,-1 1-124,1-1-196,0-3-228,1-5-276,1-5-488,1-8-692,1-9-892,2-8-497,3-10-131,2-10 88,3-7 415,4-10 693,-2-1 1328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9:18.029"/>
    </inkml:context>
    <inkml:brush xml:id="br0">
      <inkml:brushProperty name="width" value="0.2" units="cm"/>
      <inkml:brushProperty name="height" value="1.2" units="cm"/>
      <inkml:brushProperty name="color" value="#004F8B"/>
      <inkml:brushProperty name="inkEffects" value="pencil"/>
    </inkml:brush>
  </inkml:definitions>
  <inkml:trace contextRef="#ctx0" brushRef="#br0">0 80 416,'0'-5'1744,"0"-5"360,1-5 325,0-1 131,0 1-220,1 3-292,0 6-264,1 7-219,0 11-221,1 10-304,0 13-220,2 11-132,1 13-88,1 11-68,2 10-80,2 9-60,3 5-72,4 3-100,2 1-72,4-1-64,1-5-112,0-5-140,0-8-188,-1-7-240,-4-10-384,-4-9-648,-2-9-896,-3-10-665,-2-10-251,-2-9 20,0-10 259,-1-10 585,-1-3 1012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9:18.383"/>
    </inkml:context>
    <inkml:brush xml:id="br0">
      <inkml:brushProperty name="width" value="0.2" units="cm"/>
      <inkml:brushProperty name="height" value="1.2" units="cm"/>
      <inkml:brushProperty name="color" value="#004F8B"/>
      <inkml:brushProperty name="inkEffects" value="pencil"/>
    </inkml:brush>
  </inkml:definitions>
  <inkml:trace contextRef="#ctx0" brushRef="#br0">11 165 2052,'0'-7'2712,"-1"-9"377,0-6 219,0-4-424,-2-1-648,1 2-695,0 4-533,2 7-300,2 7-172,4 10-116,2 10-76,2 10-68,3 11-68,2 10-64,1 9-32,3 9-36,1 8-24,2 4-20,1 5-20,1 2-28,0-1-68,0-2-96,0-4-120,-3-6-168,-2-8-356,-4-8-508,-3-10-636,-4-10-669,-5-9-403,-4-7-116,-6-8 203,-4-5 445,-6-6 664,0-3 1404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9:18.604"/>
    </inkml:context>
    <inkml:brush xml:id="br0">
      <inkml:brushProperty name="width" value="0.2" units="cm"/>
      <inkml:brushProperty name="height" value="1.2" units="cm"/>
      <inkml:brushProperty name="color" value="#004F8B"/>
      <inkml:brushProperty name="inkEffects" value="pencil"/>
    </inkml:brush>
  </inkml:definitions>
  <inkml:trace contextRef="#ctx0" brushRef="#br0">118 297 896,'-6'-2'2136,"-7"-1"517,-4-2 343,-3-1-96,-1-1-420,3 0-516,3 1-515,8-2-473,7 0-324,10-1-244,10-2-192,11-2-156,8-1-208,9-3-352,6-1-536,9-2-785,7-1-795,10-1-420,11 0-108,10 1 167,7 0 445,4 1 740,-18 4 1608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9:18.821"/>
    </inkml:context>
    <inkml:brush xml:id="br0">
      <inkml:brushProperty name="width" value="0.2" units="cm"/>
      <inkml:brushProperty name="height" value="1.2" units="cm"/>
      <inkml:brushProperty name="color" value="#004F8B"/>
      <inkml:brushProperty name="inkEffects" value="pencil"/>
    </inkml:brush>
  </inkml:definitions>
  <inkml:trace contextRef="#ctx0" brushRef="#br0">38 1 1268,'2'1'2312,"0"3"505,0 2 299,-1 3-176,-3 4-448,-3 5-507,-2 4-533,-2 6-392,0 7-260,2 6-180,3 7-148,3 7-152,3 5-92,4 4-120,3 3-132,3 1-172,2-1-268,1-3-508,0-5-808,0-7-1005,-1-9-491,0-9-160,-1-11 76,2-11 431,1-12 741,-2-6 1608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9:19.518"/>
    </inkml:context>
    <inkml:brush xml:id="br0">
      <inkml:brushProperty name="width" value="0.2" units="cm"/>
      <inkml:brushProperty name="height" value="1.2" units="cm"/>
      <inkml:brushProperty name="color" value="#004F8B"/>
      <inkml:brushProperty name="inkEffects" value="pencil"/>
    </inkml:brush>
  </inkml:definitions>
  <inkml:trace contextRef="#ctx0" brushRef="#br0">181 510 1640,'-1'1'2180,"0"2"333,-2 4 223,-1 5-296,-2 7-440,-1 8-388,-2 9-327,1 7-277,2 8-220,4 6-240,6 5-192,6 3-144,9 2-100,8 1-48,7-3-28,8-3-16,4-4-4,3-7-16,1-7-20,-1-8-20,-2-11-36,-2-10-24,-2-11-28,-3-11 12,-1-11 16,-3-9 20,-3-9 28,-4-8 24,-4-7 36,-6-7 36,-7-7 28,-8-6 28,-8-7 20,-9-6 16,-8-4 0,-8-5 8,-7 0 8,-6 0 8,-4 4 0,-5 6 4,-5 8-4,-2 8-20,-1 10-32,-1 12 0,0 11 20,2 12 24,1 13 32,6 12 32,5 12 32,9 12-16,9 11-24,10 9-48,12 7-44,13 4-36,11 3-28,13-1-48,12-2-52,10-4-72,10-5-112,7-7-148,7-8-164,3-7-296,2-9-444,2-7-624,-1-7-765,-2-5-411,-4-5-136,-5-1 163,-7-2 413,-7-1 652,-13 2 1500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9:43.668"/>
    </inkml:context>
    <inkml:brush xml:id="br0">
      <inkml:brushProperty name="width" value="0.2" units="cm"/>
      <inkml:brushProperty name="height" value="1.2" units="cm"/>
      <inkml:brushProperty name="color" value="#004F8B"/>
      <inkml:brushProperty name="inkEffects" value="pencil"/>
    </inkml:brush>
  </inkml:definitions>
  <inkml:trace contextRef="#ctx0" brushRef="#br0">19 77 1300,'-1'-3'1796,"0"-4"428,0-2 185,-1-3-57,-1 0-152,0 1-268,0 1-288,0 2-315,2 4-317,0 4-200,3 7-132,1 8-48,1 8-32,0 11-52,1 9-60,0 11-76,1 9-44,0 9-56,0 7-68,2 7-40,3 4-40,1 2-36,2 1-84,2-2-120,1-4-188,0-6-188,-2-7-236,-1-7-272,-1-10-372,-2-9-448,-1-8-553,-3-9-531,-1-9-248,-1-8 24,0-10 283,-1-8 477,-1-11 668,-1-3 1568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7:36.512"/>
    </inkml:context>
    <inkml:brush xml:id="br0">
      <inkml:brushProperty name="width" value="0.2" units="cm"/>
      <inkml:brushProperty name="height" value="1.2" units="cm"/>
      <inkml:brushProperty name="color" value="#E71224"/>
      <inkml:brushProperty name="inkEffects" value="pencil"/>
    </inkml:brush>
  </inkml:definitions>
  <inkml:trace contextRef="#ctx0" brushRef="#br0">451 255 452,'0'4'1660,"-1"4"392,0 3 405,-1 1 59,0-1-224,1-2-304,0-4-300,1-5-327,2-5-369,0-7-368,0-5-228,0-6-124,-1-5-68,-2-3-40,-2-3-16,-5 0 4,-4 1 4,-5 3-12,-6 5 36,-7 5 32,-4 7 36,-5 8 28,-2 8 16,-1 9 8,-1 9-36,2 8-44,4 7-48,4 5-68,8 5-56,9 2-56,9-2-68,10-1-80,10-5-92,7-6-120,6-8-100,6-8-56,4-11-36,1-12-20,0-11 0,-2-11 72,-3-11 80,-3-6 72,-4-5 144,-6-1 176,-3 1 168,-6 4 136,-4 5 128,-4 6 88,-4 8 8,-3 7-24,-1 8-20,-1 8-40,0 9-44,1 8-52,1 11-52,2 9-56,4 9-48,2 8-36,3 8-32,3 6-28,2 6-20,3 6-16,2 3-16,1 1-12,1 0-4,0-2-8,-4-2-4,-3-4 4,-6-5 28,-5-5 28,-6-6 16,-8-5 20,-6-8 44,-7-8 24,-6-8-8,-5-8-12,-6-9-48,-2-12-80,-2-12-116,3-12-100,4-13-84,9-10-120,11-9-112,13-6-124,15-5-244,12-2-280,11 0-268,12 2-213,8 2-143,6 3-60,4 3 168,1 3 268,0 4 296,-3 3 340,-4 4 436,-4 4 468,-6 4 444,-8 5 396,-6 4 360,-6 4 284,-5 5 76,-4 3-44,-5 5-152,-2 5-188,-3 6-223,-1 8-221,-1 9-148,-1 10-128,0 9-92,0 8-84,1 8-72,0 5-68,1 2-64,2 0-44,2-3-40,3-5-16,2-8-32,4-9-28,4-11-60,3-13-48,4-12-44,0-12-56,0-11-44,-2-9-24,-2-9 8,-7-5 24,-5-5 40,-7-2 40,-6-1 68,-8 0 52,-5 0 64,-6 4 32,-4 3 16,-4 6 32,-6 6 32,-2 9 24,-4 7 28,-1 10 28,-1 9 36,1 9 32,2 10 4,3 9-16,5 10-32,6 9-32,8 6-64,8 5-64,7 2-68,9-1-76,8-4-84,7-5-120,7-9-128,4-9-116,4-10-68,1-10-16,2-10 20,-2-7 92,-1-7 116,-3-4 124,-3-3 132,-4-2 132,-4 0 124,-4 0 92,-3 3 52,-4 2 48,-4 5 0,-4 4-40,-1 5-72,-3 7-64,0 6-56,-1 6-104,0 7-164,2 6-208,3 4-328,2 4-484,4 1-576,4 0-653,2-2-539,4-3-164,3-6 132,2-7 371,1-9 537,-3-7 1100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9:43.996"/>
    </inkml:context>
    <inkml:brush xml:id="br0">
      <inkml:brushProperty name="width" value="0.2" units="cm"/>
      <inkml:brushProperty name="height" value="1.2" units="cm"/>
      <inkml:brushProperty name="color" value="#004F8B"/>
      <inkml:brushProperty name="inkEffects" value="pencil"/>
    </inkml:brush>
  </inkml:definitions>
  <inkml:trace contextRef="#ctx0" brushRef="#br0">1 165 1156,'2'-6'2000,"2"-8"449,1-7 395,1-4-204,-1-2-316,-1 2-364,0 4-315,0 5-349,1 7-312,3 9-224,1 9-168,2 11-92,2 11-100,2 10-64,2 10-56,1 10-44,2 7-52,0 7-36,0 2-28,0 2-40,-2 0-80,-2-3-112,-2-4-148,-3-5-196,-2-7-264,-4-7-424,-4-8-640,-3-8-865,-5-10-523,-3-9-144,-5-9 76,-5-10 335,-5-10 629,1-2 1376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9:44.510"/>
    </inkml:context>
    <inkml:brush xml:id="br0">
      <inkml:brushProperty name="width" value="0.2" units="cm"/>
      <inkml:brushProperty name="height" value="1.2" units="cm"/>
      <inkml:brushProperty name="color" value="#004F8B"/>
      <inkml:brushProperty name="inkEffects" value="pencil"/>
    </inkml:brush>
  </inkml:definitions>
  <inkml:trace contextRef="#ctx0" brushRef="#br0">30 665 928,'-4'-2'2184,"-3"-4"381,-1-2 251,1-3-60,4 0-620,7-2-620,9 0-484,11-1-363,13 1-329,13 0-364,12-1-424,10 0-381,8 0-379,7-1-296,4 1-116,2 0 88,-1 1 256,-2 1 352,-5 4 488,-6 4 532,-9 5 524,-9 6 488,-11 8 396,-10 7 208,-11 10 24,-9 9-112,-7 8-267,-5 9-325,-4 6-324,-3 4-228,0 2-172,0-1-120,0-3-108,1-5-120,-1-10-156,-1-9-236,-2-13-328,-2-12-412,-2-15-429,-3-12-431,-3-11-304,-2-12-96,-3-8 132,-2-10 303,-3-8 501,0-8 688,-1-9 720,2-5 684,2-3 532,3 0 316,4 1 61,5 4-145,2 6-324,5 6-564,4 6-724,6 8-712,5 6-548,7 5-289,6 6-83,6 5 136,-3 7 364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9:45.583"/>
    </inkml:context>
    <inkml:brush xml:id="br0">
      <inkml:brushProperty name="width" value="0.2" units="cm"/>
      <inkml:brushProperty name="height" value="1.2" units="cm"/>
      <inkml:brushProperty name="color" value="#004F8B"/>
      <inkml:brushProperty name="inkEffects" value="pencil"/>
    </inkml:brush>
  </inkml:definitions>
  <inkml:trace contextRef="#ctx0" brushRef="#br0">153 0 240,'5'3'1504,"7"3"316,5 4 277,4 6-5,1 6-112,1 7-176,-1 8-196,-1 8-196,-1 8-180,-1 9-255,0 6-265,1 7-208,-1 3-140,-1 3-96,-1 1-56,-2-2-32,-2-2-24,-2-5-20,-3-5-24,-2-8-20,-2-7-8,-2-8-20,-1-9-20,0-8-28,-2-10-16,-2-8-16,-2-8-48,-2-9-44,-4-7-20,-4-6-8,-3-6-4,-3-4 16,-3-4 20,-3-2 40,-1 1 28,-2 1 12,0 3 4,-1 5 20,1 5 20,-1 5 28,0 7 44,1 6 44,1 6 24,3 7 16,3 7 0,5 5-24,5 5-44,6 5-28,7 3-28,6 3-76,8 1-72,8 0-112,8-2-100,7-4-168,7-6-176,6-7-188,4-7-120,3-8-57,3-8 5,1-6 100,-1-5 188,-1-4 288,-4-3 348,-4 0 380,-6-1 328,-7 1 196,-6 2 116,-7 3 20,-6 3-87,-4 3-161,-4 4-180,-4 5-96,-1 4-52,-2 5-76,1 5-60,0 4-48,0 3-44,1 2-36,-1 2-36,-1 0-4,0-2 36,-3-3 12,-1-3 16,-3-6 0,-4-7 12,-2-7-32,-4-9-44,-1-8-40,0-9-24,0-7-8,3-5-8,5-3-8,5-2 4,5 1-4,7 2-4,7 2 0,6 3 0,7 4 0,4 4 4,4 5 0,0 5 8,0 6 8,-1 7 4,-4 8 0,-2 8 4,-4 7 8,-2 7 4,-2 6 0,0 4-4,0 4-4,2 3 8,2 1 4,3 0-8,2-3-8,3-4-16,3-6-20,1-7-28,0-9-12,0-9-20,-3-10 4,-4-8 16,-8-9 12,-7-6 40,-10-6 28,-9-3 16,-11-3 16,-8-1-8,-7 1 0,-6 3-20,-4 5-40,-3 6-88,0 6-168,1 8-448,3 7-800,6 7-1033,8 6-523,11 5-212,11 3 20,13 2 367,13-1 769,1-2 1664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9:47.313"/>
    </inkml:context>
    <inkml:brush xml:id="br0">
      <inkml:brushProperty name="width" value="0.2" units="cm"/>
      <inkml:brushProperty name="height" value="1.2" units="cm"/>
      <inkml:brushProperty name="color" value="#004F8B"/>
      <inkml:brushProperty name="inkEffects" value="pencil"/>
    </inkml:brush>
  </inkml:definitions>
  <inkml:trace contextRef="#ctx0" brushRef="#br0">1 255 1136,'2'-9'2704,"3"-10"337,2-9 183,0-6 148,0-4-892,0 0-939,-1 4-501,-1 6-200,0 9-68,1 12-40,1 13-56,0 14-44,1 14-76,0 14-88,0 13-96,1 12-68,-1 9-76,1 7-56,0 4-48,1 2-40,0-2-32,0-4-40,0-7-48,-1-10-56,-1-10-72,-1-11-84,-1-12-92,-1-11-92,0-11-80,1-10-60,0-11-32,2-8 12,2-10 52,0-8 76,3-6 96,0-6 100,0-4 100,0-1 112,-1 2 80,-2 4 40,-3 4 68,-2 8 60,-4 7 56,-4 10 24,-5 10 24,-3 9 8,-3 11-16,-1 9-44,1 8-56,1 8-60,5 4-40,4 4-40,6 1-64,7 0-84,6-4-128,4-4-136,6-7-104,3-7-120,4-8-172,1-8-120,3-9-48,-1-8 40,0-8 51,-3-7 141,-3-7 336,-4-5 416,-5-4 368,-3-2 252,-5 1 161,-3 2 55,-2 4-76,-3 3-164,-2 6-176,1 6-132,-2 7-100,1 9-48,1 7-48,2 8-40,1 8-36,3 7-44,3 3-56,2 4-64,5 0-60,2-1-52,4-4-32,3-4-12,2-6 20,2-6 40,0-7 40,1-7 52,-2-6 40,-2-7 32,-3-8 32,-6-5 36,-4-6 52,-5-6 48,-6-3 20,-4-4 8,-4-1-20,-6 0-16,-4 1-28,-4 3-16,-3 4 8,-4 6 12,-2 7 28,-3 6 16,-1 8-4,0 7-12,1 9-24,2 8-24,3 7-8,4 7-28,4 5-8,6 2-8,6 2-20,7-1-36,7-1-32,6-4-36,8-3-28,5-6-28,5-3-4,4-5 16,3-4 24,1-2 20,1-2 36,0-3 20,-1-2 44,-2-1 60,-3-2 60,-4-1 60,-4-3 60,-6-2 32,-5-5 12,-6-5 0,-3-5-12,-5-4-24,-1-6-48,0-2-24,2-3-32,5-1-40,5 0-64,7 0-68,7 0-80,8 0-104,7-1-116,6-1-128,4-2-144,1-1-148,-1-1-152,-3-1-96,-4 0 16,-6-1 72,-6 1 131,-5 0 269,-4 1 408,-4 0 368,-3 0 289,-1 1 211,-2 2 172,-2 2 44,0 3-108,0 5-132,-2 4-112,0 8-100,0 9-88,0 10-76,-1 13-36,0 13-4,0 14-20,-2 14-36,-1 11-16,0 11-28,-1 8-32,0 4-24,0 3-36,2-1-32,0-3-24,-1-8-20,0-9-16,-1-10-4,-2-12 0,-1-12-12,0-12-44,0-10-64,0-12-96,2-9-96,1-11-88,2-9-80,3-8-28,2-7 12,3-7 32,1-4 52,3-1 60,2 1 40,2 3 24,3 5 24,2 6 32,1 8 28,1 7 52,-1 9 76,0 9 88,-2 8 88,-2 8 76,-3 8 36,-4 6 8,-5 6-20,-4 3-32,-6 1-56,-7 0-60,-7-1 0,-5-1-24,-7-3-80,-3-2-108,-4-5-144,-1-4-148,0-5-232,0-7-304,3-6-420,4-6-520,6-8-605,7-8-495,9-6-212,9-6 88,8-4 379,9-3 545,0 6 884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9:48.013"/>
    </inkml:context>
    <inkml:brush xml:id="br0">
      <inkml:brushProperty name="width" value="0.2" units="cm"/>
      <inkml:brushProperty name="height" value="1.2" units="cm"/>
      <inkml:brushProperty name="color" value="#004F8B"/>
      <inkml:brushProperty name="inkEffects" value="pencil"/>
    </inkml:brush>
  </inkml:definitions>
  <inkml:trace contextRef="#ctx0" brushRef="#br0">1 373 1396,'4'-1'2172,"5"0"513,4 1 315,0 1-196,1 4-404,-2 4-484,-1 4-483,-2 6-469,0 3-328,2 3-248,3 1-212,3 1-176,4-2-168,4-4-160,4-3-156,4-5-144,2-7-72,1-5 16,-1-6 63,-4-6 125,-4-6 200,-6-6 204,-6-6 220,-7-5 184,-8-3 128,-5-3 81,-7-1-1,-6 1-16,-5 2-76,-5 5-88,-5 5-68,-3 6-64,-2 8-40,-1 7-44,1 8-28,4 7-56,6 7-84,8 5-72,9 4-104,11 3-132,12 0-164,11 0-152,12-1-128,8-3-65,8-3 13,4-3 80,2-3 188,0-2 328,-2 0 468,-3-1 376,-3 0 264,-4 0 148,-4 1 41,-6-1-101,-4-2-248,-6-1-236,-4-3-180,-4-4-104,-2-4-80,-2-5-44,0-7-32,0-6-20,0-6 0,0-7 32,1-5 56,1-4 64,1-3 56,1-2 64,3 1 64,2 2 28,2 3 0,2 4-16,1 6-32,3 8-48,0 8-64,0 10-72,1 10-52,-2 11-32,-2 10-28,-3 9-104,-2 9-184,-3 6-200,-3 3-364,-2 2-732,-2-2-1208,0-3-581,0-4-179,1-7 20,-1-7 267,2-7 673,-3-9 1552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9:49.079"/>
    </inkml:context>
    <inkml:brush xml:id="br0">
      <inkml:brushProperty name="width" value="0.2" units="cm"/>
      <inkml:brushProperty name="height" value="1.2" units="cm"/>
      <inkml:brushProperty name="color" value="#004F8B"/>
      <inkml:brushProperty name="inkEffects" value="pencil"/>
    </inkml:brush>
  </inkml:definitions>
  <inkml:trace contextRef="#ctx0" brushRef="#br0">630 219 1500,'0'-1'2412,"0"-2"513,1-3 347,0-3-228,0-4-448,-1-4-479,0-3-489,-1-3-428,-3-2-308,-1 1-240,-5 0-200,-4 3-144,-6 3-84,-8 7-20,-8 8 36,-9 9 68,-8 10 60,-6 13 44,-3 11-4,-2 13-32,2 11-80,6 9-92,8 8-60,11 4-52,15 3-68,15 0-76,18-1-96,17-5-128,15-6-184,13-8-216,8-11-256,3-11-456,-1-11-592,-2-12-772,-6-11-617,-7-10-203,-7-8 64,-8-8 379,-6-6 621,-8 0 960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9:49.349"/>
    </inkml:context>
    <inkml:brush xml:id="br0">
      <inkml:brushProperty name="width" value="0.2" units="cm"/>
      <inkml:brushProperty name="height" value="1.2" units="cm"/>
      <inkml:brushProperty name="color" value="#004F8B"/>
      <inkml:brushProperty name="inkEffects" value="pencil"/>
    </inkml:brush>
  </inkml:definitions>
  <inkml:trace contextRef="#ctx0" brushRef="#br0">1 181 1568,'0'-2'2792,"1"0"433,0-2 291,-1 1 44,0-1-735,0 2-753,2 1-496,3 2-308,5 2-220,8 1-216,10 1-240,9-1-212,10-1-176,10-2-152,9-3-172,6-2-172,4-3-192,2-2-260,-3-3-380,-4-1-608,-8-2-840,-9-1-753,-12-1-255,-12-1 24,-11 0 247,-12 0 593,-8-1 888,-5 4 1700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9:49.619"/>
    </inkml:context>
    <inkml:brush xml:id="br0">
      <inkml:brushProperty name="width" value="0.2" units="cm"/>
      <inkml:brushProperty name="height" value="1.2" units="cm"/>
      <inkml:brushProperty name="color" value="#004F8B"/>
      <inkml:brushProperty name="inkEffects" value="pencil"/>
    </inkml:brush>
  </inkml:definitions>
  <inkml:trace contextRef="#ctx0" brushRef="#br0">1 4 1360,'1'-1'2608,"0"-1"373,1 2 263,-1 1-24,-1 6-756,0 6-719,-1 9-509,0 9-276,1 12-192,3 10-144,3 11-140,4 9-152,6 8-176,3 5-188,5 3-224,2 0-296,1-5-540,0-6-832,0-10-949,-1-11-435,-1-12-132,-1-11 107,-1-14 449,0-10 804,-5-9 1672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9:49.941"/>
    </inkml:context>
    <inkml:brush xml:id="br0">
      <inkml:brushProperty name="width" value="0.2" units="cm"/>
      <inkml:brushProperty name="height" value="1.2" units="cm"/>
      <inkml:brushProperty name="color" value="#004F8B"/>
      <inkml:brushProperty name="inkEffects" value="pencil"/>
    </inkml:brush>
  </inkml:definitions>
  <inkml:trace contextRef="#ctx0" brushRef="#br0">0 197 2036,'2'-9'2712,"0"-12"389,2-7 247,-1-6-376,0 1-615,0 3-609,0 6-436,1 10-252,1 11-132,3 13-108,2 13-128,3 15-144,2 13-164,1 11-160,0 10-168,1 7-164,0 4-160,-2 2-172,-1-1-188,-3-3-188,-2-7-220,-5-7-316,-4-9-368,-3-10-497,-4-10-523,-4-10-280,-5-11 16,-5-10 271,-7-12 421,-6-12 612,3-3 1496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9:50.146"/>
    </inkml:context>
    <inkml:brush xml:id="br0">
      <inkml:brushProperty name="width" value="0.2" units="cm"/>
      <inkml:brushProperty name="height" value="1.2" units="cm"/>
      <inkml:brushProperty name="color" value="#004F8B"/>
      <inkml:brushProperty name="inkEffects" value="pencil"/>
    </inkml:brush>
  </inkml:definitions>
  <inkml:trace contextRef="#ctx0" brushRef="#br0">319 278 288,'-12'-1'2004,"-15"-3"624,-12 0 421,-7-1 171,-4 1-280,2-1-443,6 1-553,10-1-556,13-1-396,15-1-312,18-2-356,17-1-316,17-3-260,17-1-344,14-3-560,10-1-720,8-2-837,4 0-487,1-1-148,-3 0 116,-6-2 439,-6-2 681,-19 3 1428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7:36.969"/>
    </inkml:context>
    <inkml:brush xml:id="br0">
      <inkml:brushProperty name="width" value="0.2" units="cm"/>
      <inkml:brushProperty name="height" value="1.2" units="cm"/>
      <inkml:brushProperty name="color" value="#E71224"/>
      <inkml:brushProperty name="inkEffects" value="pencil"/>
    </inkml:brush>
  </inkml:definitions>
  <inkml:trace contextRef="#ctx0" brushRef="#br0">23 321 2080,'1'-2'2668,"0"-4"373,-1-2 251,0-1-376,-2 0-608,-2 1-591,-1 3-453,1 3-288,0 7-216,1 5-160,1 7-176,2 5-156,0 5-112,2 2-64,0 1-32,1 0-24,0-3 32,-1-3 16,1-4 0,0-6 0,0-7 12,0-5-12,2-7-44,2-7-44,1-6-40,2-7-48,2-8-28,2-6-24,2-6 4,3-5 24,2-2 28,1 1 60,0 2 52,-1 5 40,0 6 32,-1 7 40,-2 8 40,-1 8 20,-1 10 8,-1 9-8,0 12-16,0 9-28,-1 9-64,-1 9-116,1 5-172,0 5-212,0 0-232,1 0-320,2-2-528,1-5-692,2-5-773,3-7-343,2-6-68,1-8 171,1-8 461,1-6 732,-4-5 1556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9:51.696"/>
    </inkml:context>
    <inkml:brush xml:id="br0">
      <inkml:brushProperty name="width" value="0.2" units="cm"/>
      <inkml:brushProperty name="height" value="1.2" units="cm"/>
      <inkml:brushProperty name="color" value="#004F8B"/>
      <inkml:brushProperty name="inkEffects" value="pencil"/>
    </inkml:brush>
  </inkml:definitions>
  <inkml:trace contextRef="#ctx0" brushRef="#br0">245 197 1108,'-3'-7'1644,"-4"-9"216,-4-8 309,-3-5-121,-1-2-80,0 1-72,4 3-44,6 7-104,9 9-207,10 9-377,9 14-328,10 14-144,8 15-88,4 15-52,3 15-48,0 14-52,-4 12-92,-4 10-104,-8 7-112,-8 3-96,-10 2-112,-10-1-116,-12-4-136,-10-4-196,-9-6-308,-8-9-500,-9-8-636,-7-9-769,-5-9-495,-5-11-144,-5-10 144,-4-11 435,-6-12 649,10-9 1308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9:51.732"/>
    </inkml:context>
    <inkml:brush xml:id="br0">
      <inkml:brushProperty name="width" value="0.2" units="cm"/>
      <inkml:brushProperty name="height" value="1.2" units="cm"/>
      <inkml:brushProperty name="color" value="#004F8B"/>
      <inkml:brushProperty name="inkEffects" value="pencil"/>
    </inkml:brush>
  </inkml:definitions>
  <inkml:trace contextRef="#ctx0" brushRef="#br0">342 32 260,'0'-2'1532,"0"-2"324,-1-2 313,0-1 127,0 1-20,0 1-124,-2 3-96,-1 5-107,-2 4-121,-2 8-244,-4 8-272,-3 12-180,-5 12-112,-4 15-100,-6 14-76,-5 16-100,-3 13-116,-2 14-112,2 10-75,6 8-89,9 8-80,13 5-108,17 3-192,21 1-300,20-3-401,20-8-419,17-12-668,15-13-900,8-15-960,4-15-317,-2-14 33,-7-15 224,-10-12 547,-12-12 877,-19-12 1640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9:26.107"/>
    </inkml:context>
    <inkml:brush xml:id="br0">
      <inkml:brushProperty name="width" value="0.2" units="cm"/>
      <inkml:brushProperty name="height" value="1.2" units="cm"/>
      <inkml:brushProperty name="color" value="#004F8B"/>
      <inkml:brushProperty name="inkEffects" value="pencil"/>
    </inkml:brush>
  </inkml:definitions>
  <inkml:trace contextRef="#ctx0" brushRef="#br0">453 396 1276,'0'-5'1652,"-1"-6"320,0-7 173,0-6 11,-1-5-88,-1-3-128,-1-2-200,-1-2-231,-2-1-333,-1 2-372,-2 2-244,-3 2-148,-4 4-64,-2 6-48,-5 6-28,-5 7-4,-4 9 0,-4 10-4,-2 11 4,-2 12-12,0 12 8,3 12-20,5 10-20,8 8-28,8 5-40,12 2-32,13 1-48,13-3-60,15-4-60,12-4-92,10-7-84,9-7-124,4-8-180,1-7-240,-1-10-452,-4-8-596,-4-10-769,-8-7-511,-4-9-172,-6-8 104,-2-6 391,-3-7 621,-7 1 1268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9:26.345"/>
    </inkml:context>
    <inkml:brush xml:id="br0">
      <inkml:brushProperty name="width" value="0.2" units="cm"/>
      <inkml:brushProperty name="height" value="1.2" units="cm"/>
      <inkml:brushProperty name="color" value="#004F8B"/>
      <inkml:brushProperty name="inkEffects" value="pencil"/>
    </inkml:brush>
  </inkml:definitions>
  <inkml:trace contextRef="#ctx0" brushRef="#br0">79 1 60,'2'-1'2144,"2"2"600,1 3 401,-3 6 291,-4 6-392,-5 9-507,-4 9-641,-4 10-484,0 9-328,0 9-244,3 7-220,4 6-196,3 2-156,3 1-148,4-1-184,3-4-240,2-6-252,1-9-428,0-9-760,-1-10-1044,-1-13-581,-2-11-187,-1-11 36,1-12 303,0-9 709,1-2 1344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9:26.677"/>
    </inkml:context>
    <inkml:brush xml:id="br0">
      <inkml:brushProperty name="width" value="0.2" units="cm"/>
      <inkml:brushProperty name="height" value="1.2" units="cm"/>
      <inkml:brushProperty name="color" value="#004F8B"/>
      <inkml:brushProperty name="inkEffects" value="pencil"/>
    </inkml:brush>
  </inkml:definitions>
  <inkml:trace contextRef="#ctx0" brushRef="#br0">0 118 568,'0'-6'2408,"2"-8"481,0-6 279,0-2 196,-1-1-640,0 4-659,-1 7-541,-1 10-284,1 13-140,1 14-68,-1 15-100,1 14-140,1 13-148,1 10-160,1 7-136,2 6-128,3 1-136,3 1-144,2-3-192,1-3-232,2-6-292,0-7-400,-1-9-640,0-9-972,-2-11-653,1-12-203,-1-12 56,0-12 279,0-13 629,-2-6 1108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9:27.448"/>
    </inkml:context>
    <inkml:brush xml:id="br0">
      <inkml:brushProperty name="width" value="0.2" units="cm"/>
      <inkml:brushProperty name="height" value="1.2" units="cm"/>
      <inkml:brushProperty name="color" value="#004F8B"/>
      <inkml:brushProperty name="inkEffects" value="pencil"/>
    </inkml:brush>
  </inkml:definitions>
  <inkml:trace contextRef="#ctx0" brushRef="#br0">380 91 220,'-1'-6'2076,"-2"-7"368,-3-4 241,-2-2 287,-2 1-452,0 5-556,-1 8-427,1 11-209,2 13-120,2 13-208,3 13-180,4 12-172,5 9-148,4 9-148,4 5-100,5 4-96,2 1-64,1 0-72,1-3-80,-2-3-120,-2-7-124,-3-8-188,-5-10-300,-5-11-464,-6-13-540,-6-13-537,-6-13-379,-6-11-188,-6-8 84,-6-8 391,-5-5 633,-3-2 804,-4 0 792,-2 0 704,1 3 580,1 2 484,4 3 437,4 4 303,5 2 36,4 3-136,7 1-224,6 1-307,9 1-405,8 0-448,9 0-312,10 0-192,8 0-140,8-1-92,5 0-84,6-1-88,2-1-88,2-1-120,-1 1-200,-2-2-364,-1 0-480,-4 0-545,-2 0-487,-4 0-304,-2 1-76,-3 2 235,-3 2 477,-1 4 660,-4 3 696,-3 4 624,-3 3 576,-2 4 520,-4 3 432,-2 2 397,-3 4 311,-1 2 148,-4 4-48,-3 3-180,-2 5-243,-3 6-305,0 5-364,-1 7-276,1 7-216,1 5-172,3 4-148,3 3-124,3 2-112,3-2-156,2-3-192,0-6-280,1-7-544,1-10-824,0-11-1013,1-10-499,2-10-144,5-9 84,2-8 451,6-9 761,-2-1 1588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9:28.103"/>
    </inkml:context>
    <inkml:brush xml:id="br0">
      <inkml:brushProperty name="width" value="0.2" units="cm"/>
      <inkml:brushProperty name="height" value="1.2" units="cm"/>
      <inkml:brushProperty name="color" value="#004F8B"/>
      <inkml:brushProperty name="inkEffects" value="pencil"/>
    </inkml:brush>
  </inkml:definitions>
  <inkml:trace contextRef="#ctx0" brushRef="#br0">435 356 412,'-4'-1'1696,"-6"1"488,-5 2 521,-5 4 75,-4 9-108,-1 8-244,1 10-271,2 10-365,5 8-444,4 9-348,8 6-276,6 5-192,8 2-144,8 1-96,5-1-64,6-4-60,3-5-36,4-6-52,1-8-12,1-8-24,1-11-16,0-10-12,-1-11-16,0-11 0,-2-11-24,-1-12-24,-4-10-16,-4-11-24,-6-12-28,-7-12-24,-7-11-12,-6-10 0,-8-8 24,-6-5 8,-6-2 36,-6 4 28,-6 4 4,-5 8 24,-6 10-4,-6 11 28,-5 12 4,-6 14 48,-2 15 68,-3 15 60,1 15 60,2 14 36,5 15 16,9 11-12,9 10-48,11 7-48,13 4-56,13 2-36,14 0-20,12-2-24,14-3-4,11-4-8,9-5-4,8-6-20,4-6-48,3-7-108,0-7-156,-1-7-208,-3-7-252,-4-6-436,-5-5-704,-6-5-1076,-8-4-477,-7-3-131,-8-3 76,-6-4 367,-4-2 693,-6 1 1620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9:28.453"/>
    </inkml:context>
    <inkml:brush xml:id="br0">
      <inkml:brushProperty name="width" value="0.2" units="cm"/>
      <inkml:brushProperty name="height" value="1.2" units="cm"/>
      <inkml:brushProperty name="color" value="#004F8B"/>
      <inkml:brushProperty name="inkEffects" value="pencil"/>
    </inkml:brush>
  </inkml:definitions>
  <inkml:trace contextRef="#ctx0" brushRef="#br0">174 0 1104,'-3'3'2312,"-5"2"529,-4 5 351,-1 4-100,-1 5-452,1 5-471,1 7-465,2 6-412,1 8-272,2 8-212,0 8-192,0 7-172,-1 6-152,-1 4-116,1 3-72,0-1-88,2-3-136,1-5-180,0-7-248,2-11-448,0-10-716,1-14-1060,1-12-601,1-12-211,2-12 48,0-10 335,3-10 673,-1 0 1376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9:29.165"/>
    </inkml:context>
    <inkml:brush xml:id="br0">
      <inkml:brushProperty name="width" value="0.2" units="cm"/>
      <inkml:brushProperty name="height" value="1.2" units="cm"/>
      <inkml:brushProperty name="color" value="#004F8B"/>
      <inkml:brushProperty name="inkEffects" value="pencil"/>
    </inkml:brush>
  </inkml:definitions>
  <inkml:trace contextRef="#ctx0" brushRef="#br0">360 43 772,'0'-3'2244,"0"-1"513,-1 2 359,-1 8 172,-3 12-592,-4 16-475,-3 17-389,-3 16-360,-3 15-268,-1 11-216,0 7-212,2 4-212,2-1-180,3-5-152,3-7-84,3-9-60,4-10-40,2-12-24,3-11-24,1-11-16,1-11-16,0-12-16,-1-12-20,-1-12-28,-3-12-12,-5-12-8,-4-13-4,-5-12 4,-4-11 4,-2-9 28,-2-5 28,-2-3 20,1 1 20,1 5 20,2 7 12,3 10 16,4 9 0,4 12 8,3 10-12,5 13-4,7 14-8,6 15-16,7 15 0,6 14-4,7 13-12,7 10-8,5 7 20,6 4 20,5 0 12,3-1 0,3-3 16,4-6 8,3-7-32,1-10-16,1-9-24,-1-13-8,-3-12-12,-5-14-16,-5-14 8,-6-14 0,-8-13 8,-8-13 4,-8-12 4,-6-11 0,-7-7 4,-4-6-8,-4-2 8,-4 1-8,-2 4 0,-3 7 0,-2 9-24,-2 12-128,-3 13-224,-2 14-420,-2 13-804,-1 16-1164,1 12-645,2 13-231,5 9 44,7 6 319,9 4 773,3-5 1488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9:29.411"/>
    </inkml:context>
    <inkml:brush xml:id="br0">
      <inkml:brushProperty name="width" value="0.2" units="cm"/>
      <inkml:brushProperty name="height" value="1.2" units="cm"/>
      <inkml:brushProperty name="color" value="#004F8B"/>
      <inkml:brushProperty name="inkEffects" value="pencil"/>
    </inkml:brush>
  </inkml:definitions>
  <inkml:trace contextRef="#ctx0" brushRef="#br0">24 0 2412,'4'8'2960,"3"9"281,1 12 139,1 10-256,-1 10-999,-4 9-729,-2 6-356,-4 5-180,-3 3-92,-1 3-88,0-1-140,0 0-180,0-4-164,0-5-168,0-5-168,0-8-188,0-7-340,1-9-628,2-10-940,0-8-853,4-9-383,3-7-92,3-7 187,4-7 557,6-6 908,-1 0 1704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7:37.767"/>
    </inkml:context>
    <inkml:brush xml:id="br0">
      <inkml:brushProperty name="width" value="0.2" units="cm"/>
      <inkml:brushProperty name="height" value="1.2" units="cm"/>
      <inkml:brushProperty name="color" value="#E71224"/>
      <inkml:brushProperty name="inkEffects" value="pencil"/>
    </inkml:brush>
  </inkml:definitions>
  <inkml:trace contextRef="#ctx0" brushRef="#br0">1 941 360,'1'-4'2276,"2"-4"569,0-5 387,1-2 256,0-1-560,-1 1-671,-1 1-705,1 4-536,0 6-380,1 6-268,-1 8-236,1 8-196,1 8-144,-1 6-116,-1 6-104,1 1-72,-1 1-32,0-3-52,1-6-76,0-8-96,0-11-73,1-13-83,0-12-84,0-14 16,0-13 100,0-12 140,2-11 168,2-7 276,0-7 288,1-2 204,1-1 100,1 2 64,-1 4 0,0 5-96,0 5-192,-1 5-228,1 5-232,1 5-192,1 4-144,2 5-64,1 5 56,1 5 260,0 7 432,-1 6 524,-2 8 560,-3 8 404,-2 9 256,-3 10 80,-2 10-91,-2 12-229,-1 9-340,-1 12-284,-1 10-216,2 7-176,2 8-140,2 2-112,3 3-96,3-3-80,1-3-64,2-6-52,1-7-56,-1-9-52,0-11-52,0-11-52,-1-11-48,0-12-20,0-9-4,1-10 16,-1-7 36,-1-7 80,0-5 72,-1-5 60,0-4 72,0-1 52,-1-2 56,0-1 56,-1 3 52,-1 0 16,-2 4 4,-1 4 8,-4 5 8,-2 7 8,-3 8 0,-5 8 16,-1 10 4,-2 8-8,-1 9-36,1 7-40,3 4-36,4 5-44,6 1-56,7-1-100,7-2-92,11-3-80,14-4-72,17-6-60,17-6-20,17-5-116,11-7-364,5-6-704,-4-3-873,-9-4-447,-15-2-204,-19 0 39,-20-1 381,-22 0 728,-13 0 1696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9:29.962"/>
    </inkml:context>
    <inkml:brush xml:id="br0">
      <inkml:brushProperty name="width" value="0.2" units="cm"/>
      <inkml:brushProperty name="height" value="1.2" units="cm"/>
      <inkml:brushProperty name="color" value="#004F8B"/>
      <inkml:brushProperty name="inkEffects" value="pencil"/>
    </inkml:brush>
  </inkml:definitions>
  <inkml:trace contextRef="#ctx0" brushRef="#br0">589 335 68,'4'-9'1292,"5"-10"348,3-10 380,1-7 137,0-3 59,-3 0-40,-3 2-108,-4 3-236,-6 4-295,-8 6-425,-9 5-364,-9 6-252,-10 6-160,-8 8-88,-7 7-68,-5 7-40,-1 8-32,0 6-20,4 5-8,6 4-16,7 2-24,10 1 0,10-1-16,12 0-12,11-1-16,12-3-12,12-1-20,11-3-8,10-1-36,9 0-4,7 0-8,3 0 8,2 1 16,-3 1 12,-2 2 28,-6 3 12,-8 1 8,-9 4 8,-9 3 0,-12 2-4,-10 2 4,-12 2 0,-10 0 52,-11 0 20,-8-1 24,-9-2 4,-7-3 12,-6-4 4,-6-4-48,-3-4-44,-2-6-112,2-4-352,5-5-852,4-5-1172,7-5-617,11-4-319,9-5-84,13-4 255,12-4 781,8 0 1632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9:30.365"/>
    </inkml:context>
    <inkml:brush xml:id="br0">
      <inkml:brushProperty name="width" value="0.2" units="cm"/>
      <inkml:brushProperty name="height" value="1.2" units="cm"/>
      <inkml:brushProperty name="color" value="#004F8B"/>
      <inkml:brushProperty name="inkEffects" value="pencil"/>
    </inkml:brush>
  </inkml:definitions>
  <inkml:trace contextRef="#ctx0" brushRef="#br0">34 141 2332,'-1'-3'2956,"-2"-4"289,0-4 155,-1-1-224,-2-2-1059,1 1-777,0 2-432,2 1-232,1 4-128,0 2-108,2 2-172,2 3-240,1 1-264,0 0-364,3 0-596,1 0-924,4-3-821,5-2-347,5-3-72,6-3 183,8-3 509,7-1 892,-3 1 1704</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9:30.555"/>
    </inkml:context>
    <inkml:brush xml:id="br0">
      <inkml:brushProperty name="width" value="0.2" units="cm"/>
      <inkml:brushProperty name="height" value="1.2" units="cm"/>
      <inkml:brushProperty name="color" value="#004F8B"/>
      <inkml:brushProperty name="inkEffects" value="pencil"/>
    </inkml:brush>
  </inkml:definitions>
  <inkml:trace contextRef="#ctx0" brushRef="#br0">0 26 1108,'5'2'2608,"6"2"409,4 3 227,2 2 84,0-1-916,0 0-827,-4-1-637,-2-1-392,-2-2-244,-1-2-304,-1-2-604,4-2-824,3-4-949,6-2-567,6-2-284,6-2 15,5-2 425,6-2 724,-5 2 1512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9:30.732"/>
    </inkml:context>
    <inkml:brush xml:id="br0">
      <inkml:brushProperty name="width" value="0.2" units="cm"/>
      <inkml:brushProperty name="height" value="1.2" units="cm"/>
      <inkml:brushProperty name="color" value="#004F8B"/>
      <inkml:brushProperty name="inkEffects" value="pencil"/>
    </inkml:brush>
  </inkml:definitions>
  <inkml:trace contextRef="#ctx0" brushRef="#br0">1 100 740,'4'0'1960,"6"1"616,4 1 509,1 1 11,1 0-316,-2 0-419,-2-1-493,-3 0-608,-4-2-588,-2-3-688,-4-2-916,-3-4-1220,0-3-821,3-3-407,3-2-128,8-1 199,9-2 641,0 3 1208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9:30.879"/>
    </inkml:context>
    <inkml:brush xml:id="br0">
      <inkml:brushProperty name="width" value="0.2" units="cm"/>
      <inkml:brushProperty name="height" value="1.2" units="cm"/>
      <inkml:brushProperty name="color" value="#004F8B"/>
      <inkml:brushProperty name="inkEffects" value="pencil"/>
    </inkml:brush>
  </inkml:definitions>
  <inkml:trace contextRef="#ctx0" brushRef="#br0">146 75 1460,'2'1'1612,"1"0"92,-1-1-87,-4-3-517,-7-2-572,-6-3-828,-4-2-700,-5-2-381,0 0-195,1 1-96,2 2 36,5 3 1180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9:32.703"/>
    </inkml:context>
    <inkml:brush xml:id="br0">
      <inkml:brushProperty name="width" value="0.2" units="cm"/>
      <inkml:brushProperty name="height" value="1.2" units="cm"/>
      <inkml:brushProperty name="color" value="#004F8B"/>
      <inkml:brushProperty name="inkEffects" value="pencil"/>
    </inkml:brush>
  </inkml:definitions>
  <inkml:trace contextRef="#ctx0" brushRef="#br0">1108 132 576,'-4'-2'1288,"-3"-3"232,-4-3 28,-4-2-103,-2-2-125,-3-2-108,-3-1-140,-3 0-144,-3 0-164,-4 3-160,-5 1-80,-5 3-44,-4 4 4,-5 4 28,-3 4 68,-3 4 52,-2 5-12,1 5-19,0 5-41,2 6-60,4 8-60,5 10-48,3 11-32,5 14-16,4 14-24,5 16-24,2 18-24,3 17-36,3 15-32,3 14-24,3 10-16,4 8 8,4 5 24,5 1 40,5-2 16,6-4 0,4-8 12,5-7-28,3-9-44,1-10-40,1-9-52,-1-8-36,-3-9-16,-2-7-24,-3-7-4,-5-7-4,-3-6 4,-2-8-4,-1-7-4,-1-8 0,-1-8-4,1-9-4,1-8-8,2-8-12,2-7-16,3-7-28,5-4-32,3-6-28,7-3-16,8-3-12,10-1 12,11-1 24,13-2 28,13 1 16,14-2-8,15 1-8,14 0-32,13-1-60,11-1-104,9-1-144,6-2-256,3-2-484,1-3-656,-1-3-921,-3-2-415,-4-1-120,-8-2 135,-6-1 433,-7-1 656,-28 1 1680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1:00.675"/>
    </inkml:context>
    <inkml:brush xml:id="br0">
      <inkml:brushProperty name="width" value="0.2" units="cm"/>
      <inkml:brushProperty name="height" value="1.2" units="cm"/>
      <inkml:brushProperty name="color" value="#004F8B"/>
      <inkml:brushProperty name="inkEffects" value="pencil"/>
    </inkml:brush>
  </inkml:definitions>
  <inkml:trace contextRef="#ctx0" brushRef="#br0">333 60 592,'0'-1'1292,"0"-2"264,0-1 144,0-1 25,0-1 67,-1 1 104,-1 0-36,0 0-100,-1 1-196,-1 0-279,0 0-301,0 0-264,-1 1-176,-1 0-128,-2 1-104,-2 1-76,-2 2-60,-3 2-32,-4 3-12,-3 5 0,-3 4 20,-2 6 28,-2 7 24,-2 5 16,2 8 12,1 6 16,6 6-8,6 6-4,7 6-24,10 5-24,10 3-36,9 5-40,10 3-28,7 1-8,6 3-4,5 3-4,2 1 12,0 2-4,-2 3 0,-4 2 0,-5 3-4,-8 2-8,-7 3 8,-8 2 12,-9 0 4,-8-1-8,-8-2 0,-8-3-8,-5-5-20,-4-6-16,-4-8-40,0-10-52,2-8-52,4-11-80,4-9-68,5-9-64,6-8-8,6-6 16,6-6 36,6-3 60,3 0 72,2 1 92,2 6 76,-1 7 76,-3 10 56,-3 13 36,-5 14 16,-5 16-32,-4 16-28,-4 13-52,-2 12-32,-1 7-16,0 3-20,3 1 4,3-3-16,4-5-32,4-6-36,6-8-52,6-9-60,4-8-76,4-10-72,4-9-68,2-8-64,1-8-88,-1-6-120,-2-6-272,-3-5-428,-2-5-604,-2-5-785,-4-5-347,-3-4-68,-1-7 219,-3-7 437,0-8 660,-1-5 1700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1:01.259"/>
    </inkml:context>
    <inkml:brush xml:id="br0">
      <inkml:brushProperty name="width" value="0.2" units="cm"/>
      <inkml:brushProperty name="height" value="1.2" units="cm"/>
      <inkml:brushProperty name="color" value="#004F8B"/>
      <inkml:brushProperty name="inkEffects" value="pencil"/>
    </inkml:brush>
  </inkml:definitions>
  <inkml:trace contextRef="#ctx0" brushRef="#br0">18 0 1508,'-2'1'2364,"-1"0"477,-1 3 335,-1 4-204,2 7-464,2 10-459,4 11-365,4 13-320,6 14-220,5 14-196,6 14-184,3 9-184,2 8-156,2 3-156,-1-1-144,-2-3-152,-3-7-176,-5-9-172,-4-11-164,-5-11-180,-4-11-196,-5-14-336,-3-12-428,-4-15-532,-2-12-605,-4-12-359,-4-13-32,-2-10 267,-5-11 477,-3-10 636,1 4 1472</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1:01.842"/>
    </inkml:context>
    <inkml:brush xml:id="br0">
      <inkml:brushProperty name="width" value="0.2" units="cm"/>
      <inkml:brushProperty name="height" value="1.2" units="cm"/>
      <inkml:brushProperty name="color" value="#004F8B"/>
      <inkml:brushProperty name="inkEffects" value="pencil"/>
    </inkml:brush>
  </inkml:definitions>
  <inkml:trace contextRef="#ctx0" brushRef="#br0">118 384 624,'-4'-8'1856,"-6"-11"424,-4-8 397,-4-7 51,0-3-264,0-1-376,3 2-327,3 2-341,5 3-316,5 4-304,5 4-216,5 4-148,6 3-104,6 3-72,6 3-52,6 3-56,4 3-48,4 3-20,4 5-20,1 5-4,0 6 8,-1 6 24,-3 5 28,-4 5 40,-5 4 32,-6 4 28,-6 2 12,-6 3-4,-6 1-12,-4 0-36,-4-1-44,-3-2-44,-2-4-40,0-3-56,-1-5-68,2-3-48,1-4-52,1-4-48,4-3-20,2-2-8,5-3 28,4 0 32,4-1 44,5-1 36,5 2 52,1 0 56,4 2 56,-1 2 56,0 2 44,-4 3 44,-1 2 20,-5 4 28,-4 4 12,-6 2 12,-7 2 8,-6 2 8,-8 1-12,-7 0-32,-9-1-40,-6-2-44,-8-3-80,-4-4-104,-4-6-140,-3-6-180,1-6-220,2-5-268,3-6-396,5-4-552,7-7-736,7-5-709,9-7-259,10-5 16,9-6 299,9-5 545,10-4 812,0 5 1708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1:02.556"/>
    </inkml:context>
    <inkml:brush xml:id="br0">
      <inkml:brushProperty name="width" value="0.2" units="cm"/>
      <inkml:brushProperty name="height" value="1.2" units="cm"/>
      <inkml:brushProperty name="color" value="#004F8B"/>
      <inkml:brushProperty name="inkEffects" value="pencil"/>
    </inkml:brush>
  </inkml:definitions>
  <inkml:trace contextRef="#ctx0" brushRef="#br0">0 178 392,'6'-3'2460,"6"-2"553,4 0 375,1 1 296,1 2-376,-3 6-719,-2 6-613,-3 8-360,0 7-264,0 9-212,3 7-236,4 7-240,3 5-228,3 2-240,1 0-232,1-2-268,-2-3-276,-2-7-248,-2-6-240,-3-8-160,-3-9-128,-5-9-136,-3-11-120,-5-11-88,-3-12 3,-4-12 93,-2-11 260,-3-12 456,-2-8 628,1-5 692,-1-2 512,3 2 304,1 6 116,1 8-96,2 8-255,0 8-405,1 10-404,2 7-376,3 8-396,3 9-396,4 7-337,5 8-163,6 7 8,7 8 232,4 6 484,6 7 644,4 5 748,2 5 560,1 3 352,0 2 128,-1 2-51,0 0-221,-2-2-360,-3-1-288,0-3-196,-2-4-128,-2-4-88,0-6-52,-3-6-52,-1-9-60,-3-8-60,-1-10-64,-3-8-48,-2-10-32,-3-9-24,-3-8 0,-2-7 8,-4-5 4,-2-3 16,-1 0 28,-1 3 24,-1 4 44,-2 6 68,0 7 96,-1 10 100,0 10 60,-1 13 52,0 13 8,1 16-36,0 14-76,0 14-120,3 13-180,2 10-216,4 7-248,3 4-252,2 0-280,4-4-356,2-8-424,2-11-452,2-13-537,2-15-499,1-13-124,2-15 164,0-12 419,-1-10 545,-4-5 924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7:38.223"/>
    </inkml:context>
    <inkml:brush xml:id="br0">
      <inkml:brushProperty name="width" value="0.2" units="cm"/>
      <inkml:brushProperty name="height" value="1.2" units="cm"/>
      <inkml:brushProperty name="color" value="#E71224"/>
      <inkml:brushProperty name="inkEffects" value="pencil"/>
    </inkml:brush>
  </inkml:definitions>
  <inkml:trace contextRef="#ctx0" brushRef="#br0">320 1 748,'-18'1'1952,"-19"1"364,-14 0 273,-6 0-69,2-1-348,7 0-400,14-2-328,15 1-247,18 0-185,17 0-188,15 1-180,18 0-152,15-1-116,16-1-88,15 0-68,16-1-60,17-1-80,15 1-52,15 1-24,17 0-24,16 2-24,16 0-8,17 2 36,15-1 16,11 1 16,2 0 16,-4-1 8,-11 0-32,-17-1-60,-21 0-132,-26-1-156,-27 0-212,-30 0-344,-31 1-404,-32 1-433,-32 1-435,-32 1-460,-30 3-192,-30 2 135,-28 1 329,-26 3 432,9-2 760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1:02.974"/>
    </inkml:context>
    <inkml:brush xml:id="br0">
      <inkml:brushProperty name="width" value="0.2" units="cm"/>
      <inkml:brushProperty name="height" value="1.2" units="cm"/>
      <inkml:brushProperty name="color" value="#004F8B"/>
      <inkml:brushProperty name="inkEffects" value="pencil"/>
    </inkml:brush>
  </inkml:definitions>
  <inkml:trace contextRef="#ctx0" brushRef="#br0">148 414 904,'-1'-9'1768,"-1"-12"500,-1-9 357,-1-5-5,-2-2-152,-2 3-256,1 4-327,0 7-381,0 9-392,3 8-264,1 10-172,3 10-136,4 9-100,3 7-96,4 7-80,4 3-72,5 1-60,2 0-52,3-4-32,2-4-48,1-7-60,-1-8-56,-1-8-60,-1-11-32,-1-10-16,-4-10 8,-5-9 32,-4-10 48,-6-9 64,-7-8 52,-6-3 64,-6-1 56,-8 4 68,-4 6 48,-6 10 56,-5 11 20,-3 14 0,-2 12-20,0 15-20,3 12-92,4 11-144,6 9-184,8 6-232,7 4-284,9 2-456,9-3-600,7-5-760,8-7-653,7-9-239,6-9 40,3-10 323,3-10 557,-5-5 900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1:03.661"/>
    </inkml:context>
    <inkml:brush xml:id="br0">
      <inkml:brushProperty name="width" value="0.2" units="cm"/>
      <inkml:brushProperty name="height" value="1.2" units="cm"/>
      <inkml:brushProperty name="color" value="#004F8B"/>
      <inkml:brushProperty name="inkEffects" value="pencil"/>
    </inkml:brush>
  </inkml:definitions>
  <inkml:trace contextRef="#ctx0" brushRef="#br0">1 148 1120,'2'-5'2496,"3"-4"445,2-6 287,0-2 92,0 0-636,0 2-631,-1 4-473,-1 6-292,2 7-192,0 9-168,1 9-192,0 9-160,2 8-140,-1 8-120,-1 5-92,1 4-60,1 1-48,-1-1-32,0-3-32,0-4-20,0-6-28,-1-7-40,0-8-52,-2-8-36,-1-9-32,0-9-20,-2-9-12,-1-10 28,-1-8 28,-3-7 36,0-7 20,0-6 12,-2-4 20,-1-2 16,1-2 36,-1 2 32,0 3 44,0 3 44,1 6 44,0 7 32,1 5 8,1 7 0,2 7-24,1 7-32,3 7-44,1 8-24,2 8-32,4 8-16,3 7-16,3 7-32,2 4-60,2 4-68,-1-1-52,0-1-44,-2-4-48,-1-5-24,-1-5 16,0-8 16,-1-8 40,1-8 20,0-8 20,2-8 44,1-8 44,1-7 64,0-5 72,-1-4 124,0-2 128,-1 1 104,-3 2 56,-2 4 20,-4 6-40,-2 7-72,-3 8-88,-2 10-92,-1 10-128,0 9-188,1 10-240,2 6-256,1 5-256,4 3-272,3 0-336,2-2-364,0-4-424,2-7-525,0-7-339,1-9-32,2-9 223,1-10 433,1-10 588,-3-3 1292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1:05.556"/>
    </inkml:context>
    <inkml:brush xml:id="br0">
      <inkml:brushProperty name="width" value="0.2" units="cm"/>
      <inkml:brushProperty name="height" value="1.2" units="cm"/>
      <inkml:brushProperty name="color" value="#004F8B"/>
      <inkml:brushProperty name="inkEffects" value="pencil"/>
    </inkml:brush>
  </inkml:definitions>
  <inkml:trace contextRef="#ctx0" brushRef="#br0">48 523 1240,'3'-5'2468,"3"-4"497,0-5 319,0-1-76,0 2-536,-3 4-675,-2 6-629,-2 9-420,-2 7-268,0 9-200,0 6-176,2 6-172,2 2-168,3 2-148,5-2-148,4-4-152,4-5-100,4-7-36,2-8 16,1-9 120,0-10 160,-3-11 212,-3-12 196,-7-10 156,-4-9 164,-7-4 136,-4-1 108,-6 4 60,-5 8 4,-4 11-40,-4 12-84,-3 14-152,-2 13-220,-1 12-216,1 11-212,3 7-200,4 5-188,4 2-268,6-3-384,7-4-468,6-8-521,8-10-483,5-9-308,7-12 24,3-10 411,1-12 761,-1-12 1028,-1-10 1104,-4-9 1004,-3-8 849,-3-5 571,-3-1 252,-3 2 16,-3 5-167,-1 7-333,-2 8-496,-1 10-464,0 11-376,-1 11-336,0 13-264,1 15-172,2 14-88,0 14-84,2 13-64,1 9-56,0 6-60,2 5-68,1-1-108,2-3-120,1-4-156,3-8-140,2-9-120,3-9-56,3-10-4,2-10 56,2-10 108,3-9 124,1-10 124,1-8 116,-1-9 104,-1-8 100,-3-6 80,-2-6 88,-5-4 80,-4-1 64,-6 1 48,-5 5 20,-6 4 12,-4 8-16,-4 9-24,-4 9-36,-4 10-32,-2 12-44,-1 12-52,0 9-40,2 11-56,2 6-80,3 5-108,4 1-124,4 0-164,5-4-204,5-6-244,5-7-340,5-6-420,6-9-428,5-8-369,6-6-251,5-7-60,4-6 232,4-5 499,1-6 629,-1-5 752,-2-6 748,-3-6 700,-5-7 649,-8-8 543,-6-5 300,-8-6 104,-6-3-72,-6-1-195,-3 2-341,-5 4-412,-1 5-304,-2 7-192,0 7-128,-1 8-96,1 10-92,0 10-92,0 12-84,0 14-124,1 12-104,1 15-84,2 10-52,3 11-48,1 7-40,3 4-60,2 1-76,2-1-76,1-4-104,2-8-88,1-9-80,2-10-40,2-10-4,1-11 32,1-11 72,0-9 88,2-8 120,0-8 128,-1-3 128,-1-2 128,-1-1 112,-2 3 88,-1 2 32,-2 4-16,-3 4-48,0 7-80,-2 5-88,1 6-76,-2 5-40,1 3-76,1 2-80,1 1-100,2-3-108,3-2-108,1-3-80,3-6-20,2-6 36,0-6 76,1-7 104,-1-7 120,0-6 132,-2-6 108,-2-3 76,-2 0 72,-2 1 68,-2 5 40,-3 6 12,-2 7-20,-1 8-32,-2 10-48,-1 8-52,-1 9-56,0 6-60,1 6-56,0 2-52,2 0-56,1-2-88,3-4-76,3-6-60,1-6-12,1-8 8,2-8 24,-1-8 68,1-8 80,0-7 84,-3-5 92,-2-6 64,-1-1 48,-3-2 16,-3 2 0,-2 3-32,-4 5-80,-4 5-140,-4 7-220,-3 5-380,-2 4-468,-2 4-540,0 3-573,0 0-507,0 0-188,2-2 160,1-4 363,0-5 573,1-5 824,2-7 984,1-4 852,2-3 744,2-2 696,0 0 541,1 2 235,2 2-16,0 4-164,1 3-275,1 3-405,1 4-400,1 1-320,2 3-272,3 1-276,3 0-232,5 0-204,4-2-204,5-1-200,5-2-176,4-1-128,3-2-84,2-1-36,0 1 24,-1 2 60,-2 2 100,-3 5 96,-3 6 84,-5 9 52,-5 10 36,-3 11 28,-5 12 4,-2 12 0,-2 8-32,-3 7-72,-1 4-80,1 1-120,1-2-128,1-4-148,2-5-144,2-8-160,1-7-252,2-7-360,0-7-448,0-6-549,-1-6-539,-2-3-152,-2-4 136,-5-2 359,-5-2 521,0-3 980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1:06.863"/>
    </inkml:context>
    <inkml:brush xml:id="br0">
      <inkml:brushProperty name="width" value="0.2" units="cm"/>
      <inkml:brushProperty name="height" value="1.2" units="cm"/>
      <inkml:brushProperty name="color" value="#004F8B"/>
      <inkml:brushProperty name="inkEffects" value="pencil"/>
    </inkml:brush>
  </inkml:definitions>
  <inkml:trace contextRef="#ctx0" brushRef="#br0">130 1 796,'-7'5'2520,"-10"7"437,-6 6 283,-4 4 208,2 4-736,5 0-707,10-1-537,13-1-280,16-2-172,20-4-136,20-3-148,22-5-168,24-5-156,23-5-156,22-7-128,20-4-112,15-6-100,11-2-56,5-3-36,1-1-8,-5 0 16,-7 2 16,-14 1-4,-15 3-76,-20 3-136,-21 3-156,-25 4-172,-24 4-232,-29 4-280,-31 3-316,-32 3-217,-36 4-183,-36 3-12,-39 4 160,-34 3 436,-31 6 664,-23 3 748,-13 4 772,-4 3 580,6 2 320,11 0 60,20-1-148,22-2-287,27-4-389,30-4-356,31-7-248,34-7-120,36-6-76,35-6-64,38-7-40,34-4-4,33-2 40,25-1 16,21 1 60,11 3 76,5 4 68,-6 4 36,-14 5 4,-19 5-32,-27 5-56,-31 6-68,-34 4-68,-35 5-40,-33 3-24,-30 4-24,-24 2-8,-16 1-20,-8 3-24,0 0-28,7 0-32,13-1-32,16 0-52,19-3-20,20-1-4,19-2 12,19-1 28,15 0 48,10 1 36,7 2 20,1 1-36,-2 3-88,-7 0-224,-9 2-608,-10-1-1100,-13-2-877,-11-2-427,-9-4-152,-5-4 91,1-4 521,7-2 1080,5-5 1700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1:08.421"/>
    </inkml:context>
    <inkml:brush xml:id="br0">
      <inkml:brushProperty name="width" value="0.2" units="cm"/>
      <inkml:brushProperty name="height" value="1.2" units="cm"/>
      <inkml:brushProperty name="color" value="#004F8B"/>
      <inkml:brushProperty name="inkEffects" value="pencil"/>
    </inkml:brush>
  </inkml:definitions>
  <inkml:trace contextRef="#ctx0" brushRef="#br0">5 0 596,'3'10'2756,"4"13"461,2 10 247,-1 8 124,-3 2-563,-3 0-1257,-4-4-852,-4-4-592,-1-6-648,-1-8-964,0-6-1133,3-6-619,2-6-296,4-5-36,3-5 339,3-4 785,0-1 1656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1:26.887"/>
    </inkml:context>
    <inkml:brush xml:id="br0">
      <inkml:brushProperty name="width" value="0.2" units="cm"/>
      <inkml:brushProperty name="height" value="1.2" units="cm"/>
      <inkml:brushProperty name="color" value="#004F8B"/>
      <inkml:brushProperty name="inkEffects" value="pencil"/>
    </inkml:brush>
  </inkml:definitions>
  <inkml:trace contextRef="#ctx0" brushRef="#br0">18 1 460,'-2'0'1804,"-1"2"436,-1 0 481,0 1 123,0 1-216,3 2-292,4 1-251,6 2-281,4 1-328,6 2-272,6 0-204,7 3-108,6 0-76,8 0-80,8 0-84,8-1-88,9 0-84,7 0-148,7-2-111,4 0-85,4-3-56,1-1-32,1-3-24,-2-4-12,0-2-24,-3-2-64,-5-4-104,-7 0-165,-8-2-255,-8 1-288,-12 0-276,-12 2-432,-12 0-588,-15 2-816,-16 1-489,-15 2-103,-15 2 92,-13 3 363,-11 3 645,3 0 1152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1:27.169"/>
    </inkml:context>
    <inkml:brush xml:id="br0">
      <inkml:brushProperty name="width" value="0.2" units="cm"/>
      <inkml:brushProperty name="height" value="1.2" units="cm"/>
      <inkml:brushProperty name="color" value="#004F8B"/>
      <inkml:brushProperty name="inkEffects" value="pencil"/>
    </inkml:brush>
  </inkml:definitions>
  <inkml:trace contextRef="#ctx0" brushRef="#br0">167 136 104,'-13'5'2156,"-12"4"568,-9 3 357,-2 2 259,4-1-480,10-3-603,17-3-653,19-5-456,21-3-284,21-3-212,19-2-160,17-3-128,13-2-96,7-2-108,4-1-68,0-1-64,-2-2-72,-5 0-84,-7 0-128,-8 0-156,-12 1-284,-12 2-412,-16 1-540,-15 2-645,-14 2-599,-15 5-264,-13 4 60,-14 5 327,-11 4 533,-1 2 776</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0:30.133"/>
    </inkml:context>
    <inkml:brush xml:id="br0">
      <inkml:brushProperty name="width" value="0.2" units="cm"/>
      <inkml:brushProperty name="height" value="1.2" units="cm"/>
      <inkml:brushProperty name="color" value="#004F8B"/>
      <inkml:brushProperty name="inkEffects" value="pencil"/>
    </inkml:brush>
  </inkml:definitions>
  <inkml:trace contextRef="#ctx0" brushRef="#br0">0 160 84,'0'-2'500,"1"-2"44,0-4 36,3-2 20,0-2 12,1 0 12,0 0 4,1-1 20,-1 2 33,-1 0-1,-1 2 4,0 2-28,-2 0-12,-1 2-4,1 1-12,-1 1-4,-1 0-20,1 0-24,0 2-48,0-1-76,0 0-52,0 1-48,0 0-24,0 0-12,0 0-12,0 0-16,0 1-24,0 0-36,0 0-32,0-1-48,0 1-40,1 0-16,0-1-28,0 1-8,-1 0 0,1 0 4,-1 0 4,0 0 12,0 0 16,0 0 12,0-1 12,0 1 8,0-1-4,0 0-3,0 0-13,0 1-12,0-1-8,0 1 0,0 0 4,0 0 4,0 0 4,0 0 0,-1 0-12,0 0 0,0 0-4,1 0-12,-1 0-12,1 0 0,0 0 0,0 0 8,0 0-4,0 0 8,-1 0 0,0-1 4,0 1-4,0-2-4,1 1-12,0 0 0,-1 0-12,1 1-16,0-1 0,0 1-12,0 0 16,0 0-12,0 0 8,1 0 16,-1 0 8,0 1 12,0-1 16,0 0 20,0 0 8,0 0 12,0 0 12,0 0 12,0 0-4,0 0 8,0 0 4,0 2 0,2 3 4,0 4-4,2 4 4,1 6 16,1 4 16,1 4 32,0 6 28,1 5 24,0 5 24,1 6 16,1 6-16,1 5-20,3 5-32,0 4-40,2 3-4,1 3-4,2 2-16,2 0-16,0 1-16,0-2-8,-1-2-52,-1-3-36,-4-4-56,-1-7-112,-3-6-164,-2-7-204,-2-9-240,-3-7-372,-1-9-520,-1-8-600,-2-10-617,0-9-387,1-10-84,1-10 207,2-8 473,3-11 644,-1 3 1300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0:30.549"/>
    </inkml:context>
    <inkml:brush xml:id="br0">
      <inkml:brushProperty name="width" value="0.2" units="cm"/>
      <inkml:brushProperty name="height" value="1.2" units="cm"/>
      <inkml:brushProperty name="color" value="#004F8B"/>
      <inkml:brushProperty name="inkEffects" value="pencil"/>
    </inkml:brush>
  </inkml:definitions>
  <inkml:trace contextRef="#ctx0" brushRef="#br0">381 84 1136,'4'-7'1540,"5"-6"336,2-5 221,1 0 151,0 2 44,-1 6-24,-4 9-88,-4 9-167,-6 12-397,-7 12-440,-7 9-336,-8 9-252,-6 7-204,-5 4-160,-2 3-92,-1-1-64,0-2-24,1-3-20,3-4-16,2-5-8,4-5-4,4-3-4,4-5 24,5-2 12,6-3 16,5 0 0,7-1 12,7 0 0,8 0-16,8 0-12,9 0-16,7-1-4,6-3-64,4-2-124,3-2-180,-1-3-240,-2-4-488,-4-4-764,-3-4-929,-3-5-507,-2-5-156,0-5 72,0-3 395,2-6 717,-7 1 1444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0:31.104"/>
    </inkml:context>
    <inkml:brush xml:id="br0">
      <inkml:brushProperty name="width" value="0.2" units="cm"/>
      <inkml:brushProperty name="height" value="1.2" units="cm"/>
      <inkml:brushProperty name="color" value="#004F8B"/>
      <inkml:brushProperty name="inkEffects" value="pencil"/>
    </inkml:brush>
  </inkml:definitions>
  <inkml:trace contextRef="#ctx0" brushRef="#br0">488 302 1460,'2'-1'2252,"2"-1"325,1-3 251,-4-1-244,-4-4-528,-4-2-484,-4-3-383,-4-3-269,-2-2-220,-3-3-188,0-2-148,-2-2-112,0 0-64,0 0-36,-1 2-20,-2 3 4,-1 4 20,-1 6 28,-3 6 40,-2 7 32,0 10 12,0 8-28,0 10-32,4 9-12,3 9-36,8 8-36,7 5-32,9 3-32,9 0-56,9-1-100,9-4-96,6-6-104,6-9-100,4-10-120,1-11-48,1-12 8,-2-10 48,-1-10 72,-5-9 84,-4-9 236,-4-6 188,-6-5 164,-4-3 152,-5 0 160,-3 2 120,-3 3 8,-1 4-28,-3 6-48,-2 7-88,-1 6-144,-2 9-80,1 9-132,0 8-80,3 9-116,3 9-180,4 5-172,4 5-272,4 2-368,3 0-580,3-3-812,4-3-673,3-6-231,1-6 16,3-7 271,0-7 541,-4-7 908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37:38.532"/>
    </inkml:context>
    <inkml:brush xml:id="br0">
      <inkml:brushProperty name="width" value="0.2" units="cm"/>
      <inkml:brushProperty name="height" value="1.2" units="cm"/>
      <inkml:brushProperty name="color" value="#E71224"/>
      <inkml:brushProperty name="inkEffects" value="pencil"/>
    </inkml:brush>
  </inkml:definitions>
  <inkml:trace contextRef="#ctx0" brushRef="#br0">328 1 748,'-17'4'1884,"-19"4"332,-15 3 309,-7 2-49,0 0-268,8-1-320,13-3-236,16-2-167,22-2-213,22-3-232,27-1-264,26-3-236,29-1-224,30-1-164,29-1-104,25-1-52,19 1-44,15 0-48,6 1-40,1 1-88,-5 1-132,-9 2-236,-14 1-360,-17 2-492,-20 0-725,-22 2-635,-23 0-248,-22 0 32,-22 0 267,-19 0 473,-21-1 984</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0:31.452"/>
    </inkml:context>
    <inkml:brush xml:id="br0">
      <inkml:brushProperty name="width" value="0.2" units="cm"/>
      <inkml:brushProperty name="height" value="1.2" units="cm"/>
      <inkml:brushProperty name="color" value="#004F8B"/>
      <inkml:brushProperty name="inkEffects" value="pencil"/>
    </inkml:brush>
  </inkml:definitions>
  <inkml:trace contextRef="#ctx0" brushRef="#br0">0 510 1152,'2'-4'2648,"-1"-6"437,2-4 263,-1-2 100,0 0-715,-2 2-777,0 3-648,1 6-384,2 7-232,2 6-168,2 7-196,2 6-168,1 6-56,2 3-48,0 3-8,0 0-32,-1-2 12,-1-2 32,-2-5 32,-1-5 24,-1-6 12,-1-7 8,1-8 4,1-9-36,1-8-40,2-8 40,2-7 12,1-5 12,3-4-44,1-1-100,3-1-160,2 0-284,3 2-348,3 1-600,3 2-840,4 0-877,3 1-355,4 1-60,3-1 183,5-2 505,3-2 832,-8 6 1680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0:32.017"/>
    </inkml:context>
    <inkml:brush xml:id="br0">
      <inkml:brushProperty name="width" value="0.2" units="cm"/>
      <inkml:brushProperty name="height" value="1.2" units="cm"/>
      <inkml:brushProperty name="color" value="#004F8B"/>
      <inkml:brushProperty name="inkEffects" value="pencil"/>
    </inkml:brush>
  </inkml:definitions>
  <inkml:trace contextRef="#ctx0" brushRef="#br0">1 134 456,'5'-7'2448,"7"-9"597,5-6 347,1-3 212,-1 0-404,-3 4-739,-6 7-653,-6 11-300,-5 14-112,-6 17-56,-3 17-136,-1 17-200,1 17-303,3 12-273,4 11-216,7 5-144,6 2-76,7-2-52,3-5 4,3-8-16,1-9-36,-1-10-40,0-12-64,-3-10-60,-2-12-41,-3-12-23,-3-10-16,-1-11 4,-1-11 28,0-8 40,0-8 28,-1-7 24,2-5 24,1-6 0,1-4 4,3-3 64,2-4 52,3-1 28,2-1 48,4 0 40,2 2 4,2 3-52,2 4-32,-1 4-12,-2 5-16,-2 7 0,-2 7 40,-3 8 32,-3 9 32,-4 9 36,-3 10 20,-3 8 4,-4 8 16,-3 7-16,-2 5-24,-6 2-20,-4 3-28,-4-2-60,-5-3-72,-3-3-112,-5-6-128,-4-6-164,-1-6-164,-3-8-152,0-6-272,2-6-396,2-8-512,6-5-665,7-7-375,8-4-100,10-5 187,9-4 405,9-5 600,1 4 1416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0:32.423"/>
    </inkml:context>
    <inkml:brush xml:id="br0">
      <inkml:brushProperty name="width" value="0.2" units="cm"/>
      <inkml:brushProperty name="height" value="1.2" units="cm"/>
      <inkml:brushProperty name="color" value="#004F8B"/>
      <inkml:brushProperty name="inkEffects" value="pencil"/>
    </inkml:brush>
  </inkml:definitions>
  <inkml:trace contextRef="#ctx0" brushRef="#br0">0 299 796,'9'-1'2292,"9"-3"345,8 1 207,3 1 96,-1 4-624,-3 4-648,-5 5-471,-6 5-273,-4 5-168,-4 3-172,0 2-160,1 1-148,4 0-140,6-4-136,7-3-104,9-6-124,8-6-116,5-8-116,6-7-40,1-7 8,-1-7 44,-5-5 92,-6-6 160,-8-4 232,-11-3 196,-12-2 144,-12-3 124,-11 0 80,-11 0 16,-10 3-48,-8 3-44,-7 5-40,-6 6-52,-3 9-32,-3 9-40,0 12-72,2 10-68,4 13-140,6 11-224,10 9-276,13 8-376,14 4-556,15-1-696,16-2-761,14-5-367,13-8-60,10-9 199,8-9 469,5-9 660,-9-8 1484</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0:32.914"/>
    </inkml:context>
    <inkml:brush xml:id="br0">
      <inkml:brushProperty name="width" value="0.2" units="cm"/>
      <inkml:brushProperty name="height" value="1.2" units="cm"/>
      <inkml:brushProperty name="color" value="#004F8B"/>
      <inkml:brushProperty name="inkEffects" value="pencil"/>
    </inkml:brush>
  </inkml:definitions>
  <inkml:trace contextRef="#ctx0" brushRef="#br0">0 350 76,'6'-6'1580,"6"-5"600,4-7 593,1-3 259,-1-2-24,-2 0-152,-4 3-199,-4 4-329,-4 5-356,-3 6-280,-4 8-224,-2 7-248,-2 8-227,-2 8-189,1 9-176,-1 5-156,2 6-128,1 2-84,3 2-76,2-2-72,3-4-56,1-5-80,2-6-68,2-6-72,1-8-68,0-7-52,1-9-44,-1-7-16,-2-9 0,0-7 0,-4-9 20,-1-8 32,-1-8 32,-2-8 52,1-5 55,2-3 53,2-2 44,4 2 28,4 4 28,4 5 20,5 6 16,5 8 8,3 8-8,4 10-4,4 10-16,2 12-23,2 11-22,0 12-75,-1 11-116,-3 10-148,-1 7-200,-3 5-236,-1 2-264,-2 1-264,1-2-464,0-3-656,2-4-761,3-6-259,2-5-4,3-6 199,3-6 501,3-8 764,-7-7 1684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0:33.436"/>
    </inkml:context>
    <inkml:brush xml:id="br0">
      <inkml:brushProperty name="width" value="0.2" units="cm"/>
      <inkml:brushProperty name="height" value="1.2" units="cm"/>
      <inkml:brushProperty name="color" value="#004F8B"/>
      <inkml:brushProperty name="inkEffects" value="pencil"/>
    </inkml:brush>
  </inkml:definitions>
  <inkml:trace contextRef="#ctx0" brushRef="#br0">28 261 1832,'-1'-12'2380,"-3"-13"405,-1-12 315,-1-6-324,0-1-412,2 3-371,3 9-277,4 11-248,5 15-180,4 19-208,3 18-212,1 19-224,1 17-192,-1 15-160,0 12-128,-2 7-96,-1 4-72,-1 0-60,1-2-60,-1-5-64,1-9-88,0-11-76,2-12-76,2-12-40,0-13-12,2-14 12,-1-12 28,0-14 44,-1-12 40,-1-11 48,-2-11 24,-1-10 24,-1-7 44,1-7 100,1-2 80,1-2 80,4 2 72,2 4 68,4 6 52,2 6 0,3 7 0,2 10-16,2 8-60,1 11-60,1 10-48,-2 12-36,-1 9-60,-3 11-124,-5 6-128,-3 5-200,-5 1-360,-2 0-516,-2-3-745,2-6-727,3-6-296,4-8-16,8-7 231,6-8 465,-2-7 728</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0:33.771"/>
    </inkml:context>
    <inkml:brush xml:id="br0">
      <inkml:brushProperty name="width" value="0.2" units="cm"/>
      <inkml:brushProperty name="height" value="1.2" units="cm"/>
      <inkml:brushProperty name="color" value="#004F8B"/>
      <inkml:brushProperty name="inkEffects" value="pencil"/>
    </inkml:brush>
  </inkml:definitions>
  <inkml:trace contextRef="#ctx0" brushRef="#br0">0 1222 704,'3'-5'2600,"2"-6"517,1-2 235,1 2 144,-3 6-740,-1 8-895,-2 11-785,-1 11-472,0 9-220,1 9-188,0 5-172,3 0-176,0-1-184,2-6-232,1-8-232,1-11-128,1-11-20,-1-15 43,-3-15 97,-1-15 236,-3-17 256,-3-15 280,-1-14 296,0-10 300,0-7 212,0-2 76,0 1 25,0 4-89,-1 6-224,0 6-372,-1 4-476,0 3-604,2 1-829,3 0-843,8 1-408,8 3-100,12 6 175,13 7 429,12 11 940,-2 13 1284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0:34.149"/>
    </inkml:context>
    <inkml:brush xml:id="br0">
      <inkml:brushProperty name="width" value="0.2" units="cm"/>
      <inkml:brushProperty name="height" value="1.2" units="cm"/>
      <inkml:brushProperty name="color" value="#004F8B"/>
      <inkml:brushProperty name="inkEffects" value="pencil"/>
    </inkml:brush>
  </inkml:definitions>
  <inkml:trace contextRef="#ctx0" brushRef="#br0">110 0 640,'13'4'1492,"17"8"688,13 10 545,9 12 155,3 14-212,-1 15-388,-6 14-471,-5 13-513,-6 11-440,-6 8-288,-5 7-204,-4 2-132,-3-1-96,-3-4-76,-2-7-48,-2-10-48,-1-10-48,-2-13-52,0-13-32,-1-13-12,-1-14 0,-2-11 4,-1-14 8,-2-11 12,-5-11 0,-4-12-24,-6-10 36,-6-9 4,-8-7 44,-6-4 24,-6 1 44,-7 2 52,-5 7 28,-5 8 36,-3 11 36,0 11-8,0 14-12,4 13-8,5 11-68,7 11-120,11 8-212,12 5-304,12 3-428,13-2-601,14-3-691,14-6-432,12-7-100,11-8 171,11-9 361,7-10 556,-8-6 1456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0:35.148"/>
    </inkml:context>
    <inkml:brush xml:id="br0">
      <inkml:brushProperty name="width" value="0.2" units="cm"/>
      <inkml:brushProperty name="height" value="1.2" units="cm"/>
      <inkml:brushProperty name="color" value="#004F8B"/>
      <inkml:brushProperty name="inkEffects" value="pencil"/>
    </inkml:brush>
  </inkml:definitions>
  <inkml:trace contextRef="#ctx0" brushRef="#br0">0 1080 64,'10'-1'2060,"12"0"616,8 1 341,5 4 163,1 5-432,-3 6-728,-5 5-783,-6 7-537,-5 4-272,-3 3-132,-3 1-88,-1 0-44,-1-3-72,2-4-56,2-6-48,1-8-32,0-8-16,1-8-20,-2-9 12,-2-8 16,-3-9 8,-5-8 12,-3-9 24,-4-7 36,-2-7 40,-1-5 52,3-2 48,3 1 48,3 3 16,5 5 12,4 8-8,3 9-16,3 10-32,3 12-36,1 12-40,2 12-44,0 12-28,1 12-24,-1 8-8,1 7-8,0 4-24,1 1-16,2-2-32,3-4-32,3-5-28,4-9-12,1-9-8,3-10 4,0-12 16,-1-11 28,-3-10 32,-4-10 32,-6-8 36,-4-7 60,-6-2 56,-6 1 56,-6 3 44,-7 6 44,-6 8 12,-8 9-24,-6 10-36,-6 11-56,-4 10-52,-2 11-60,0 10-84,1 10-108,4 7-112,5 5-124,9 2-172,8-1-256,9-3-292,11-8-280,10-8-201,10-11-47,7-12 72,6-11 280,4-14 496,0-12 604,-2-11 640,-3-9 584,-6-4 384,-5 1 196,-6 5-4,-4 7-139,-5 12-301,-4 11-392,-2 15-284,-2 11-240,0 11-216,2 9-160,3 5-136,5 3-168,3 0-264,8-3-316,6-6-353,9-7-323,8-10-272,7-9-96,5-10 128,2-11 364,2-12 560,-2-11 664,-3-13 732,-6-12 756,-7-13 676,-8-11 420,-7-8 156,-8-6-60,-7-1-259,-6 3-473,-7 6-512,-5 11-408,-5 12-304,-5 16-172,-4 18-108,-2 19-48,0 22-24,1 22-44,4 20-44,3 20-56,6 16-92,4 11-76,5 8-116,5 4-132,2-3-228,3-5-444,1-10-724,1-12-837,-2-12-383,-1-14-108,-4-15 135,-5-14 409,-9-14 772,-4-8 1688</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0:35.357"/>
    </inkml:context>
    <inkml:brush xml:id="br0">
      <inkml:brushProperty name="width" value="0.2" units="cm"/>
      <inkml:brushProperty name="height" value="1.2" units="cm"/>
      <inkml:brushProperty name="color" value="#004F8B"/>
      <inkml:brushProperty name="inkEffects" value="pencil"/>
    </inkml:brush>
  </inkml:definitions>
  <inkml:trace contextRef="#ctx0" brushRef="#br0">51 228 868,'-8'-3'2800,"-7"-3"417,-1-5 159,5-2 24,10-3-788,17-1-1199,20-2-709,21-1-352,20 1-156,17-2-96,14 2-264,9 1-552,5 1-756,-1 3-893,-5 5-579,-12 3-216,-18 6 107,-22 5 417,-29 4 648,-20 1 1448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0:40:35.806"/>
    </inkml:context>
    <inkml:brush xml:id="br0">
      <inkml:brushProperty name="width" value="0.2" units="cm"/>
      <inkml:brushProperty name="height" value="1.2" units="cm"/>
      <inkml:brushProperty name="color" value="#004F8B"/>
      <inkml:brushProperty name="inkEffects" value="pencil"/>
    </inkml:brush>
  </inkml:definitions>
  <inkml:trace contextRef="#ctx0" brushRef="#br0">1 729 704,'6'-3'2412,"10"-4"469,13-6 275,17-7 20,18-5-592,20-7-695,22-4-669,24-4-376,21-2-168,22-1-76,15 1-48,13 2-28,9 3-24,5 2-60,2 2-92,-2 3-88,-2 0-112,-6 2-144,-7 0-144,-8 1-100,-12 1-84,-14 4-60,-16 2-64,-20 4-64,-24 4-120,-26 2-340,-30 2-472,-33 0-637,-34 2-687,-35 1-308,-35 1-24,-34 4 287,-29 4 477,11 1 688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FDF3704-2A88-4AEC-8865-A4010F5979E3}" type="datetimeFigureOut">
              <a:rPr lang="en-US" smtClean="0"/>
              <a:t>7/26/2021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83AD9F2-4F6E-4F67-B4F4-493A4C4A743B}" type="slidenum">
              <a:rPr lang="en-US" smtClean="0"/>
              <a:t>‹#›</a:t>
            </a:fld>
            <a:endParaRPr lang="en-US"/>
          </a:p>
        </p:txBody>
      </p:sp>
    </p:spTree>
    <p:extLst>
      <p:ext uri="{BB962C8B-B14F-4D97-AF65-F5344CB8AC3E}">
        <p14:creationId xmlns:p14="http://schemas.microsoft.com/office/powerpoint/2010/main" val="297009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1A4C65-8CB4-4520-BB0A-D4827154EF3B}" type="slidenum">
              <a:rPr lang="en-US"/>
              <a:pPr/>
              <a:t>7</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8194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C5ABF3-D071-4FFF-B6AB-30C12A5984FA}" type="slidenum">
              <a:rPr lang="en-US"/>
              <a:pPr/>
              <a:t>9</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569479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2415AD-1C36-4939-9E00-09B43EF5E950}" type="slidenum">
              <a:rPr lang="en-US"/>
              <a:pPr/>
              <a:t>12</a:t>
            </a:fld>
            <a:endParaRPr lang="en-US"/>
          </a:p>
        </p:txBody>
      </p:sp>
      <p:sp>
        <p:nvSpPr>
          <p:cNvPr id="32770" name="Rectangle 1026"/>
          <p:cNvSpPr>
            <a:spLocks noGrp="1" noRot="1" noChangeAspect="1" noChangeArrowheads="1" noTextEdit="1"/>
          </p:cNvSpPr>
          <p:nvPr>
            <p:ph type="sldImg"/>
          </p:nvPr>
        </p:nvSpPr>
        <p:spPr>
          <a:ln/>
        </p:spPr>
      </p:sp>
      <p:sp>
        <p:nvSpPr>
          <p:cNvPr id="32771" name="Rectangle 1027"/>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046978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9DCBC0-65A7-4125-9996-6B334940335B}" type="slidenum">
              <a:rPr lang="en-US" altLang="en-US"/>
              <a:pPr/>
              <a:t>19</a:t>
            </a:fld>
            <a:endParaRPr lang="en-US" alt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46087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F6747F-6008-4A8F-BEA0-4C3AD91A0547}" type="slidenum">
              <a:rPr lang="en-US" altLang="en-US"/>
              <a:pPr/>
              <a:t>20</a:t>
            </a:fld>
            <a:endParaRPr lang="en-US" alt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22311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42F6AE-2819-496A-9AC8-3C469F61841E}" type="slidenum">
              <a:rPr lang="en-US" altLang="en-US"/>
              <a:pPr/>
              <a:t>22</a:t>
            </a:fld>
            <a:endParaRPr lang="en-US" alt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06053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68CB2-B36D-42BF-B692-5BBCE5D27506}" type="slidenum">
              <a:rPr lang="en-US" altLang="en-US"/>
              <a:pPr/>
              <a:t>23</a:t>
            </a:fld>
            <a:endParaRPr lang="en-US" alt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3326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8CA086-C620-4042-83DE-0796538EB1DE}" type="datetimeFigureOut">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5D81E-CB55-4DC7-A8E1-8F185DFA7660}" type="slidenum">
              <a:rPr lang="en-US" smtClean="0"/>
              <a:t>‹#›</a:t>
            </a:fld>
            <a:endParaRPr lang="en-US"/>
          </a:p>
        </p:txBody>
      </p:sp>
    </p:spTree>
    <p:extLst>
      <p:ext uri="{BB962C8B-B14F-4D97-AF65-F5344CB8AC3E}">
        <p14:creationId xmlns:p14="http://schemas.microsoft.com/office/powerpoint/2010/main" val="2535766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8CA086-C620-4042-83DE-0796538EB1DE}" type="datetimeFigureOut">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5D81E-CB55-4DC7-A8E1-8F185DFA7660}" type="slidenum">
              <a:rPr lang="en-US" smtClean="0"/>
              <a:t>‹#›</a:t>
            </a:fld>
            <a:endParaRPr lang="en-US"/>
          </a:p>
        </p:txBody>
      </p:sp>
    </p:spTree>
    <p:extLst>
      <p:ext uri="{BB962C8B-B14F-4D97-AF65-F5344CB8AC3E}">
        <p14:creationId xmlns:p14="http://schemas.microsoft.com/office/powerpoint/2010/main" val="2205825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8CA086-C620-4042-83DE-0796538EB1DE}" type="datetimeFigureOut">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5D81E-CB55-4DC7-A8E1-8F185DFA7660}" type="slidenum">
              <a:rPr lang="en-US" smtClean="0"/>
              <a:t>‹#›</a:t>
            </a:fld>
            <a:endParaRPr lang="en-US"/>
          </a:p>
        </p:txBody>
      </p:sp>
    </p:spTree>
    <p:extLst>
      <p:ext uri="{BB962C8B-B14F-4D97-AF65-F5344CB8AC3E}">
        <p14:creationId xmlns:p14="http://schemas.microsoft.com/office/powerpoint/2010/main" val="847867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24C73FFC-816F-4E39-B79F-C36D478ED361}" type="slidenum">
              <a:rPr lang="en-US" altLang="en-US"/>
              <a:pPr/>
              <a:t>‹#›</a:t>
            </a:fld>
            <a:endParaRPr lang="en-US" altLang="en-US"/>
          </a:p>
        </p:txBody>
      </p:sp>
    </p:spTree>
    <p:extLst>
      <p:ext uri="{BB962C8B-B14F-4D97-AF65-F5344CB8AC3E}">
        <p14:creationId xmlns:p14="http://schemas.microsoft.com/office/powerpoint/2010/main" val="57820103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3ACC6F38-79CB-4014-8D8C-82994A9DA2AF}" type="slidenum">
              <a:rPr lang="en-US" altLang="en-US"/>
              <a:pPr/>
              <a:t>‹#›</a:t>
            </a:fld>
            <a:endParaRPr lang="en-US" altLang="en-US"/>
          </a:p>
        </p:txBody>
      </p:sp>
    </p:spTree>
    <p:extLst>
      <p:ext uri="{BB962C8B-B14F-4D97-AF65-F5344CB8AC3E}">
        <p14:creationId xmlns:p14="http://schemas.microsoft.com/office/powerpoint/2010/main" val="252580018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8CA086-C620-4042-83DE-0796538EB1DE}" type="datetimeFigureOut">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5D81E-CB55-4DC7-A8E1-8F185DFA7660}" type="slidenum">
              <a:rPr lang="en-US" smtClean="0"/>
              <a:t>‹#›</a:t>
            </a:fld>
            <a:endParaRPr lang="en-US"/>
          </a:p>
        </p:txBody>
      </p:sp>
    </p:spTree>
    <p:extLst>
      <p:ext uri="{BB962C8B-B14F-4D97-AF65-F5344CB8AC3E}">
        <p14:creationId xmlns:p14="http://schemas.microsoft.com/office/powerpoint/2010/main" val="214186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8CA086-C620-4042-83DE-0796538EB1DE}" type="datetimeFigureOut">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5D81E-CB55-4DC7-A8E1-8F185DFA7660}" type="slidenum">
              <a:rPr lang="en-US" smtClean="0"/>
              <a:t>‹#›</a:t>
            </a:fld>
            <a:endParaRPr lang="en-US"/>
          </a:p>
        </p:txBody>
      </p:sp>
    </p:spTree>
    <p:extLst>
      <p:ext uri="{BB962C8B-B14F-4D97-AF65-F5344CB8AC3E}">
        <p14:creationId xmlns:p14="http://schemas.microsoft.com/office/powerpoint/2010/main" val="3580999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8CA086-C620-4042-83DE-0796538EB1DE}" type="datetimeFigureOut">
              <a:rPr lang="en-US" smtClean="0"/>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45D81E-CB55-4DC7-A8E1-8F185DFA7660}" type="slidenum">
              <a:rPr lang="en-US" smtClean="0"/>
              <a:t>‹#›</a:t>
            </a:fld>
            <a:endParaRPr lang="en-US"/>
          </a:p>
        </p:txBody>
      </p:sp>
    </p:spTree>
    <p:extLst>
      <p:ext uri="{BB962C8B-B14F-4D97-AF65-F5344CB8AC3E}">
        <p14:creationId xmlns:p14="http://schemas.microsoft.com/office/powerpoint/2010/main" val="373467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8CA086-C620-4042-83DE-0796538EB1DE}" type="datetimeFigureOut">
              <a:rPr lang="en-US" smtClean="0"/>
              <a:t>7/26/2021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45D81E-CB55-4DC7-A8E1-8F185DFA7660}" type="slidenum">
              <a:rPr lang="en-US" smtClean="0"/>
              <a:t>‹#›</a:t>
            </a:fld>
            <a:endParaRPr lang="en-US"/>
          </a:p>
        </p:txBody>
      </p:sp>
    </p:spTree>
    <p:extLst>
      <p:ext uri="{BB962C8B-B14F-4D97-AF65-F5344CB8AC3E}">
        <p14:creationId xmlns:p14="http://schemas.microsoft.com/office/powerpoint/2010/main" val="2908913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8CA086-C620-4042-83DE-0796538EB1DE}" type="datetimeFigureOut">
              <a:rPr lang="en-US" smtClean="0"/>
              <a:t>7/26/2021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45D81E-CB55-4DC7-A8E1-8F185DFA7660}" type="slidenum">
              <a:rPr lang="en-US" smtClean="0"/>
              <a:t>‹#›</a:t>
            </a:fld>
            <a:endParaRPr lang="en-US"/>
          </a:p>
        </p:txBody>
      </p:sp>
    </p:spTree>
    <p:extLst>
      <p:ext uri="{BB962C8B-B14F-4D97-AF65-F5344CB8AC3E}">
        <p14:creationId xmlns:p14="http://schemas.microsoft.com/office/powerpoint/2010/main" val="197682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8CA086-C620-4042-83DE-0796538EB1DE}" type="datetimeFigureOut">
              <a:rPr lang="en-US" smtClean="0"/>
              <a:t>7/26/2021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45D81E-CB55-4DC7-A8E1-8F185DFA7660}" type="slidenum">
              <a:rPr lang="en-US" smtClean="0"/>
              <a:t>‹#›</a:t>
            </a:fld>
            <a:endParaRPr lang="en-US"/>
          </a:p>
        </p:txBody>
      </p:sp>
    </p:spTree>
    <p:extLst>
      <p:ext uri="{BB962C8B-B14F-4D97-AF65-F5344CB8AC3E}">
        <p14:creationId xmlns:p14="http://schemas.microsoft.com/office/powerpoint/2010/main" val="768541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8CA086-C620-4042-83DE-0796538EB1DE}" type="datetimeFigureOut">
              <a:rPr lang="en-US" smtClean="0"/>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45D81E-CB55-4DC7-A8E1-8F185DFA7660}" type="slidenum">
              <a:rPr lang="en-US" smtClean="0"/>
              <a:t>‹#›</a:t>
            </a:fld>
            <a:endParaRPr lang="en-US"/>
          </a:p>
        </p:txBody>
      </p:sp>
    </p:spTree>
    <p:extLst>
      <p:ext uri="{BB962C8B-B14F-4D97-AF65-F5344CB8AC3E}">
        <p14:creationId xmlns:p14="http://schemas.microsoft.com/office/powerpoint/2010/main" val="3659358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8CA086-C620-4042-83DE-0796538EB1DE}" type="datetimeFigureOut">
              <a:rPr lang="en-US" smtClean="0"/>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45D81E-CB55-4DC7-A8E1-8F185DFA7660}" type="slidenum">
              <a:rPr lang="en-US" smtClean="0"/>
              <a:t>‹#›</a:t>
            </a:fld>
            <a:endParaRPr lang="en-US"/>
          </a:p>
        </p:txBody>
      </p:sp>
    </p:spTree>
    <p:extLst>
      <p:ext uri="{BB962C8B-B14F-4D97-AF65-F5344CB8AC3E}">
        <p14:creationId xmlns:p14="http://schemas.microsoft.com/office/powerpoint/2010/main" val="563828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CA086-C620-4042-83DE-0796538EB1DE}" type="datetimeFigureOut">
              <a:rPr lang="en-US" smtClean="0"/>
              <a:t>7/26/2021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5D81E-CB55-4DC7-A8E1-8F185DFA7660}" type="slidenum">
              <a:rPr lang="en-US" smtClean="0"/>
              <a:t>‹#›</a:t>
            </a:fld>
            <a:endParaRPr lang="en-US"/>
          </a:p>
        </p:txBody>
      </p:sp>
    </p:spTree>
    <p:extLst>
      <p:ext uri="{BB962C8B-B14F-4D97-AF65-F5344CB8AC3E}">
        <p14:creationId xmlns:p14="http://schemas.microsoft.com/office/powerpoint/2010/main" val="1445175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6" Type="http://schemas.openxmlformats.org/officeDocument/2006/relationships/customXml" Target="../ink/ink178.xml"/><Relationship Id="rId21" Type="http://schemas.openxmlformats.org/officeDocument/2006/relationships/image" Target="../media/image182.png"/><Relationship Id="rId42" Type="http://schemas.openxmlformats.org/officeDocument/2006/relationships/customXml" Target="../ink/ink186.xml"/><Relationship Id="rId47" Type="http://schemas.openxmlformats.org/officeDocument/2006/relationships/image" Target="../media/image195.png"/><Relationship Id="rId63" Type="http://schemas.openxmlformats.org/officeDocument/2006/relationships/image" Target="../media/image203.png"/><Relationship Id="rId68" Type="http://schemas.openxmlformats.org/officeDocument/2006/relationships/customXml" Target="../ink/ink199.xml"/><Relationship Id="rId84" Type="http://schemas.openxmlformats.org/officeDocument/2006/relationships/customXml" Target="../ink/ink207.xml"/><Relationship Id="rId89" Type="http://schemas.openxmlformats.org/officeDocument/2006/relationships/image" Target="../media/image216.png"/><Relationship Id="rId16" Type="http://schemas.openxmlformats.org/officeDocument/2006/relationships/customXml" Target="../ink/ink173.xml"/><Relationship Id="rId107" Type="http://schemas.openxmlformats.org/officeDocument/2006/relationships/image" Target="../media/image225.png"/><Relationship Id="rId11" Type="http://schemas.openxmlformats.org/officeDocument/2006/relationships/image" Target="../media/image177.png"/><Relationship Id="rId32" Type="http://schemas.openxmlformats.org/officeDocument/2006/relationships/customXml" Target="../ink/ink181.xml"/><Relationship Id="rId37" Type="http://schemas.openxmlformats.org/officeDocument/2006/relationships/image" Target="../media/image190.png"/><Relationship Id="rId53" Type="http://schemas.openxmlformats.org/officeDocument/2006/relationships/image" Target="../media/image198.png"/><Relationship Id="rId58" Type="http://schemas.openxmlformats.org/officeDocument/2006/relationships/customXml" Target="../ink/ink194.xml"/><Relationship Id="rId74" Type="http://schemas.openxmlformats.org/officeDocument/2006/relationships/customXml" Target="../ink/ink202.xml"/><Relationship Id="rId79" Type="http://schemas.openxmlformats.org/officeDocument/2006/relationships/image" Target="../media/image211.png"/><Relationship Id="rId102" Type="http://schemas.openxmlformats.org/officeDocument/2006/relationships/customXml" Target="../ink/ink216.xml"/><Relationship Id="rId5" Type="http://schemas.openxmlformats.org/officeDocument/2006/relationships/image" Target="../media/image174.png"/><Relationship Id="rId90" Type="http://schemas.openxmlformats.org/officeDocument/2006/relationships/customXml" Target="../ink/ink210.xml"/><Relationship Id="rId95" Type="http://schemas.openxmlformats.org/officeDocument/2006/relationships/image" Target="../media/image219.png"/><Relationship Id="rId22" Type="http://schemas.openxmlformats.org/officeDocument/2006/relationships/customXml" Target="../ink/ink176.xml"/><Relationship Id="rId27" Type="http://schemas.openxmlformats.org/officeDocument/2006/relationships/image" Target="../media/image185.png"/><Relationship Id="rId43" Type="http://schemas.openxmlformats.org/officeDocument/2006/relationships/image" Target="../media/image193.png"/><Relationship Id="rId48" Type="http://schemas.openxmlformats.org/officeDocument/2006/relationships/customXml" Target="../ink/ink189.xml"/><Relationship Id="rId64" Type="http://schemas.openxmlformats.org/officeDocument/2006/relationships/customXml" Target="../ink/ink197.xml"/><Relationship Id="rId69" Type="http://schemas.openxmlformats.org/officeDocument/2006/relationships/image" Target="../media/image206.png"/><Relationship Id="rId80" Type="http://schemas.openxmlformats.org/officeDocument/2006/relationships/customXml" Target="../ink/ink205.xml"/><Relationship Id="rId85" Type="http://schemas.openxmlformats.org/officeDocument/2006/relationships/image" Target="../media/image214.png"/><Relationship Id="rId12" Type="http://schemas.openxmlformats.org/officeDocument/2006/relationships/customXml" Target="../ink/ink171.xml"/><Relationship Id="rId17" Type="http://schemas.openxmlformats.org/officeDocument/2006/relationships/image" Target="../media/image180.png"/><Relationship Id="rId33" Type="http://schemas.openxmlformats.org/officeDocument/2006/relationships/image" Target="../media/image188.png"/><Relationship Id="rId38" Type="http://schemas.openxmlformats.org/officeDocument/2006/relationships/customXml" Target="../ink/ink184.xml"/><Relationship Id="rId59" Type="http://schemas.openxmlformats.org/officeDocument/2006/relationships/image" Target="../media/image201.png"/><Relationship Id="rId103" Type="http://schemas.openxmlformats.org/officeDocument/2006/relationships/image" Target="../media/image223.png"/><Relationship Id="rId20" Type="http://schemas.openxmlformats.org/officeDocument/2006/relationships/customXml" Target="../ink/ink175.xml"/><Relationship Id="rId41" Type="http://schemas.openxmlformats.org/officeDocument/2006/relationships/image" Target="../media/image192.png"/><Relationship Id="rId54" Type="http://schemas.openxmlformats.org/officeDocument/2006/relationships/customXml" Target="../ink/ink192.xml"/><Relationship Id="rId62" Type="http://schemas.openxmlformats.org/officeDocument/2006/relationships/customXml" Target="../ink/ink196.xml"/><Relationship Id="rId70" Type="http://schemas.openxmlformats.org/officeDocument/2006/relationships/customXml" Target="../ink/ink200.xml"/><Relationship Id="rId75" Type="http://schemas.openxmlformats.org/officeDocument/2006/relationships/image" Target="../media/image209.png"/><Relationship Id="rId83" Type="http://schemas.openxmlformats.org/officeDocument/2006/relationships/image" Target="../media/image213.png"/><Relationship Id="rId88" Type="http://schemas.openxmlformats.org/officeDocument/2006/relationships/customXml" Target="../ink/ink209.xml"/><Relationship Id="rId91" Type="http://schemas.openxmlformats.org/officeDocument/2006/relationships/image" Target="../media/image217.png"/><Relationship Id="rId96" Type="http://schemas.openxmlformats.org/officeDocument/2006/relationships/customXml" Target="../ink/ink213.xml"/><Relationship Id="rId1" Type="http://schemas.openxmlformats.org/officeDocument/2006/relationships/slideLayout" Target="../slideLayouts/slideLayout6.xml"/><Relationship Id="rId6" Type="http://schemas.openxmlformats.org/officeDocument/2006/relationships/customXml" Target="../ink/ink168.xml"/><Relationship Id="rId15" Type="http://schemas.openxmlformats.org/officeDocument/2006/relationships/image" Target="../media/image179.png"/><Relationship Id="rId23" Type="http://schemas.openxmlformats.org/officeDocument/2006/relationships/image" Target="../media/image183.png"/><Relationship Id="rId28" Type="http://schemas.openxmlformats.org/officeDocument/2006/relationships/customXml" Target="../ink/ink179.xml"/><Relationship Id="rId36" Type="http://schemas.openxmlformats.org/officeDocument/2006/relationships/customXml" Target="../ink/ink183.xml"/><Relationship Id="rId49" Type="http://schemas.openxmlformats.org/officeDocument/2006/relationships/image" Target="../media/image196.png"/><Relationship Id="rId57" Type="http://schemas.openxmlformats.org/officeDocument/2006/relationships/image" Target="../media/image200.png"/><Relationship Id="rId106" Type="http://schemas.openxmlformats.org/officeDocument/2006/relationships/customXml" Target="../ink/ink218.xml"/><Relationship Id="rId10" Type="http://schemas.openxmlformats.org/officeDocument/2006/relationships/customXml" Target="../ink/ink170.xml"/><Relationship Id="rId31" Type="http://schemas.openxmlformats.org/officeDocument/2006/relationships/image" Target="../media/image187.png"/><Relationship Id="rId44" Type="http://schemas.openxmlformats.org/officeDocument/2006/relationships/customXml" Target="../ink/ink187.xml"/><Relationship Id="rId52" Type="http://schemas.openxmlformats.org/officeDocument/2006/relationships/customXml" Target="../ink/ink191.xml"/><Relationship Id="rId60" Type="http://schemas.openxmlformats.org/officeDocument/2006/relationships/customXml" Target="../ink/ink195.xml"/><Relationship Id="rId65" Type="http://schemas.openxmlformats.org/officeDocument/2006/relationships/image" Target="../media/image204.png"/><Relationship Id="rId73" Type="http://schemas.openxmlformats.org/officeDocument/2006/relationships/image" Target="../media/image208.png"/><Relationship Id="rId78" Type="http://schemas.openxmlformats.org/officeDocument/2006/relationships/customXml" Target="../ink/ink204.xml"/><Relationship Id="rId81" Type="http://schemas.openxmlformats.org/officeDocument/2006/relationships/image" Target="../media/image212.png"/><Relationship Id="rId86" Type="http://schemas.openxmlformats.org/officeDocument/2006/relationships/customXml" Target="../ink/ink208.xml"/><Relationship Id="rId94" Type="http://schemas.openxmlformats.org/officeDocument/2006/relationships/customXml" Target="../ink/ink212.xml"/><Relationship Id="rId99" Type="http://schemas.openxmlformats.org/officeDocument/2006/relationships/image" Target="../media/image221.png"/><Relationship Id="rId101" Type="http://schemas.openxmlformats.org/officeDocument/2006/relationships/image" Target="../media/image222.png"/><Relationship Id="rId4" Type="http://schemas.openxmlformats.org/officeDocument/2006/relationships/customXml" Target="../ink/ink167.xml"/><Relationship Id="rId9" Type="http://schemas.openxmlformats.org/officeDocument/2006/relationships/image" Target="../media/image176.png"/><Relationship Id="rId13" Type="http://schemas.openxmlformats.org/officeDocument/2006/relationships/image" Target="../media/image178.png"/><Relationship Id="rId18" Type="http://schemas.openxmlformats.org/officeDocument/2006/relationships/customXml" Target="../ink/ink174.xml"/><Relationship Id="rId39" Type="http://schemas.openxmlformats.org/officeDocument/2006/relationships/image" Target="../media/image191.png"/><Relationship Id="rId34" Type="http://schemas.openxmlformats.org/officeDocument/2006/relationships/customXml" Target="../ink/ink182.xml"/><Relationship Id="rId50" Type="http://schemas.openxmlformats.org/officeDocument/2006/relationships/customXml" Target="../ink/ink190.xml"/><Relationship Id="rId55" Type="http://schemas.openxmlformats.org/officeDocument/2006/relationships/image" Target="../media/image199.png"/><Relationship Id="rId76" Type="http://schemas.openxmlformats.org/officeDocument/2006/relationships/customXml" Target="../ink/ink203.xml"/><Relationship Id="rId97" Type="http://schemas.openxmlformats.org/officeDocument/2006/relationships/image" Target="../media/image220.png"/><Relationship Id="rId104" Type="http://schemas.openxmlformats.org/officeDocument/2006/relationships/customXml" Target="../ink/ink217.xml"/><Relationship Id="rId7" Type="http://schemas.openxmlformats.org/officeDocument/2006/relationships/image" Target="../media/image175.png"/><Relationship Id="rId71" Type="http://schemas.openxmlformats.org/officeDocument/2006/relationships/image" Target="../media/image207.png"/><Relationship Id="rId92" Type="http://schemas.openxmlformats.org/officeDocument/2006/relationships/customXml" Target="../ink/ink211.xml"/><Relationship Id="rId2" Type="http://schemas.openxmlformats.org/officeDocument/2006/relationships/notesSlide" Target="../notesSlides/notesSlide3.xml"/><Relationship Id="rId29" Type="http://schemas.openxmlformats.org/officeDocument/2006/relationships/image" Target="../media/image186.png"/><Relationship Id="rId24" Type="http://schemas.openxmlformats.org/officeDocument/2006/relationships/customXml" Target="../ink/ink177.xml"/><Relationship Id="rId40" Type="http://schemas.openxmlformats.org/officeDocument/2006/relationships/customXml" Target="../ink/ink185.xml"/><Relationship Id="rId45" Type="http://schemas.openxmlformats.org/officeDocument/2006/relationships/image" Target="../media/image194.png"/><Relationship Id="rId66" Type="http://schemas.openxmlformats.org/officeDocument/2006/relationships/customXml" Target="../ink/ink198.xml"/><Relationship Id="rId87" Type="http://schemas.openxmlformats.org/officeDocument/2006/relationships/image" Target="../media/image215.png"/><Relationship Id="rId61" Type="http://schemas.openxmlformats.org/officeDocument/2006/relationships/image" Target="../media/image202.png"/><Relationship Id="rId82" Type="http://schemas.openxmlformats.org/officeDocument/2006/relationships/customXml" Target="../ink/ink206.xml"/><Relationship Id="rId19" Type="http://schemas.openxmlformats.org/officeDocument/2006/relationships/image" Target="../media/image181.png"/><Relationship Id="rId14" Type="http://schemas.openxmlformats.org/officeDocument/2006/relationships/customXml" Target="../ink/ink172.xml"/><Relationship Id="rId30" Type="http://schemas.openxmlformats.org/officeDocument/2006/relationships/customXml" Target="../ink/ink180.xml"/><Relationship Id="rId35" Type="http://schemas.openxmlformats.org/officeDocument/2006/relationships/image" Target="../media/image189.png"/><Relationship Id="rId56" Type="http://schemas.openxmlformats.org/officeDocument/2006/relationships/customXml" Target="../ink/ink193.xml"/><Relationship Id="rId77" Type="http://schemas.openxmlformats.org/officeDocument/2006/relationships/image" Target="../media/image210.png"/><Relationship Id="rId100" Type="http://schemas.openxmlformats.org/officeDocument/2006/relationships/customXml" Target="../ink/ink215.xml"/><Relationship Id="rId105" Type="http://schemas.openxmlformats.org/officeDocument/2006/relationships/image" Target="../media/image224.png"/><Relationship Id="rId8" Type="http://schemas.openxmlformats.org/officeDocument/2006/relationships/customXml" Target="../ink/ink169.xml"/><Relationship Id="rId51" Type="http://schemas.openxmlformats.org/officeDocument/2006/relationships/image" Target="../media/image197.png"/><Relationship Id="rId72" Type="http://schemas.openxmlformats.org/officeDocument/2006/relationships/customXml" Target="../ink/ink201.xml"/><Relationship Id="rId93" Type="http://schemas.openxmlformats.org/officeDocument/2006/relationships/image" Target="../media/image218.png"/><Relationship Id="rId98" Type="http://schemas.openxmlformats.org/officeDocument/2006/relationships/customXml" Target="../ink/ink214.xml"/><Relationship Id="rId3" Type="http://schemas.openxmlformats.org/officeDocument/2006/relationships/image" Target="../media/image170.jpeg"/><Relationship Id="rId25" Type="http://schemas.openxmlformats.org/officeDocument/2006/relationships/image" Target="../media/image184.png"/><Relationship Id="rId46" Type="http://schemas.openxmlformats.org/officeDocument/2006/relationships/customXml" Target="../ink/ink188.xml"/><Relationship Id="rId67" Type="http://schemas.openxmlformats.org/officeDocument/2006/relationships/image" Target="../media/image205.png"/></Relationships>
</file>

<file path=ppt/slides/_rels/slide13.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72.png"/><Relationship Id="rId1" Type="http://schemas.openxmlformats.org/officeDocument/2006/relationships/slideLayout" Target="../slideLayouts/slideLayout2.xml"/><Relationship Id="rId5" Type="http://schemas.openxmlformats.org/officeDocument/2006/relationships/image" Target="../media/image227.png"/><Relationship Id="rId4" Type="http://schemas.openxmlformats.org/officeDocument/2006/relationships/image" Target="../media/image2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9.jpeg"/><Relationship Id="rId2" Type="http://schemas.openxmlformats.org/officeDocument/2006/relationships/image" Target="../media/image228.png"/><Relationship Id="rId1" Type="http://schemas.openxmlformats.org/officeDocument/2006/relationships/slideLayout" Target="../slideLayouts/slideLayout7.xml"/><Relationship Id="rId4" Type="http://schemas.openxmlformats.org/officeDocument/2006/relationships/image" Target="../media/image230.png"/></Relationships>
</file>

<file path=ppt/slides/_rels/slide18.xml.rels><?xml version="1.0" encoding="UTF-8" standalone="yes"?>
<Relationships xmlns="http://schemas.openxmlformats.org/package/2006/relationships"><Relationship Id="rId2" Type="http://schemas.openxmlformats.org/officeDocument/2006/relationships/image" Target="../media/image2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3.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5.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36.png"/></Relationships>
</file>

<file path=ppt/slides/_rels/slide24.xml.rels><?xml version="1.0" encoding="UTF-8" standalone="yes"?>
<Relationships xmlns="http://schemas.openxmlformats.org/package/2006/relationships"><Relationship Id="rId3" Type="http://schemas.openxmlformats.org/officeDocument/2006/relationships/image" Target="../media/image238.jpeg"/><Relationship Id="rId2" Type="http://schemas.openxmlformats.org/officeDocument/2006/relationships/image" Target="../media/image237.png"/><Relationship Id="rId1" Type="http://schemas.openxmlformats.org/officeDocument/2006/relationships/slideLayout" Target="../slideLayouts/slideLayout6.xml"/><Relationship Id="rId4" Type="http://schemas.openxmlformats.org/officeDocument/2006/relationships/image" Target="../media/image239.png"/></Relationships>
</file>

<file path=ppt/slides/_rels/slide25.xml.rels><?xml version="1.0" encoding="UTF-8" standalone="yes"?>
<Relationships xmlns="http://schemas.openxmlformats.org/package/2006/relationships"><Relationship Id="rId2" Type="http://schemas.openxmlformats.org/officeDocument/2006/relationships/image" Target="../media/image24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2.wmf"/><Relationship Id="rId2" Type="http://schemas.openxmlformats.org/officeDocument/2006/relationships/oleObject" Target="../embeddings/oleObject2.bin"/><Relationship Id="rId1" Type="http://schemas.openxmlformats.org/officeDocument/2006/relationships/slideLayout" Target="../slideLayouts/slideLayout6.xml"/><Relationship Id="rId5" Type="http://schemas.openxmlformats.org/officeDocument/2006/relationships/image" Target="../media/image243.wmf"/><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2" Type="http://schemas.openxmlformats.org/officeDocument/2006/relationships/image" Target="../media/image24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4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6.png"/><Relationship Id="rId18" Type="http://schemas.openxmlformats.org/officeDocument/2006/relationships/customXml" Target="../ink/ink9.xml"/><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customXml" Target="../ink/ink6.xml"/><Relationship Id="rId17" Type="http://schemas.openxmlformats.org/officeDocument/2006/relationships/image" Target="../media/image8.png"/><Relationship Id="rId2" Type="http://schemas.openxmlformats.org/officeDocument/2006/relationships/customXml" Target="../ink/ink1.xml"/><Relationship Id="rId16" Type="http://schemas.openxmlformats.org/officeDocument/2006/relationships/customXml" Target="../ink/ink8.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customXml" Target="../ink/ink5.xml"/><Relationship Id="rId19" Type="http://schemas.openxmlformats.org/officeDocument/2006/relationships/image" Target="../media/image9.png"/><Relationship Id="rId4" Type="http://schemas.openxmlformats.org/officeDocument/2006/relationships/customXml" Target="../ink/ink2.xml"/><Relationship Id="rId9" Type="http://schemas.openxmlformats.org/officeDocument/2006/relationships/image" Target="../media/image4.png"/><Relationship Id="rId14" Type="http://schemas.openxmlformats.org/officeDocument/2006/relationships/customXml" Target="../ink/ink7.xml"/></Relationships>
</file>

<file path=ppt/slides/_rels/slide4.xml.rels><?xml version="1.0" encoding="UTF-8" standalone="yes"?>
<Relationships xmlns="http://schemas.openxmlformats.org/package/2006/relationships"><Relationship Id="rId117" Type="http://schemas.openxmlformats.org/officeDocument/2006/relationships/image" Target="../media/image67.png"/><Relationship Id="rId21" Type="http://schemas.openxmlformats.org/officeDocument/2006/relationships/image" Target="../media/image19.png"/><Relationship Id="rId42" Type="http://schemas.openxmlformats.org/officeDocument/2006/relationships/customXml" Target="../ink/ink30.xml"/><Relationship Id="rId63" Type="http://schemas.openxmlformats.org/officeDocument/2006/relationships/image" Target="../media/image40.png"/><Relationship Id="rId84" Type="http://schemas.openxmlformats.org/officeDocument/2006/relationships/customXml" Target="../ink/ink51.xml"/><Relationship Id="rId138" Type="http://schemas.openxmlformats.org/officeDocument/2006/relationships/customXml" Target="../ink/ink78.xml"/><Relationship Id="rId159" Type="http://schemas.openxmlformats.org/officeDocument/2006/relationships/image" Target="../media/image88.png"/><Relationship Id="rId170" Type="http://schemas.openxmlformats.org/officeDocument/2006/relationships/customXml" Target="../ink/ink94.xml"/><Relationship Id="rId191" Type="http://schemas.openxmlformats.org/officeDocument/2006/relationships/image" Target="../media/image104.png"/><Relationship Id="rId205" Type="http://schemas.openxmlformats.org/officeDocument/2006/relationships/image" Target="../media/image111.png"/><Relationship Id="rId107" Type="http://schemas.openxmlformats.org/officeDocument/2006/relationships/image" Target="../media/image62.png"/><Relationship Id="rId11" Type="http://schemas.openxmlformats.org/officeDocument/2006/relationships/image" Target="../media/image14.png"/><Relationship Id="rId32" Type="http://schemas.openxmlformats.org/officeDocument/2006/relationships/customXml" Target="../ink/ink25.xml"/><Relationship Id="rId53" Type="http://schemas.openxmlformats.org/officeDocument/2006/relationships/image" Target="../media/image35.png"/><Relationship Id="rId74" Type="http://schemas.openxmlformats.org/officeDocument/2006/relationships/customXml" Target="../ink/ink46.xml"/><Relationship Id="rId128" Type="http://schemas.openxmlformats.org/officeDocument/2006/relationships/customXml" Target="../ink/ink73.xml"/><Relationship Id="rId149" Type="http://schemas.openxmlformats.org/officeDocument/2006/relationships/image" Target="../media/image83.png"/><Relationship Id="rId5" Type="http://schemas.openxmlformats.org/officeDocument/2006/relationships/image" Target="../media/image11.png"/><Relationship Id="rId95" Type="http://schemas.openxmlformats.org/officeDocument/2006/relationships/image" Target="../media/image56.png"/><Relationship Id="rId160" Type="http://schemas.openxmlformats.org/officeDocument/2006/relationships/customXml" Target="../ink/ink89.xml"/><Relationship Id="rId181" Type="http://schemas.openxmlformats.org/officeDocument/2006/relationships/image" Target="../media/image99.png"/><Relationship Id="rId216" Type="http://schemas.openxmlformats.org/officeDocument/2006/relationships/customXml" Target="../ink/ink117.xml"/><Relationship Id="rId22" Type="http://schemas.openxmlformats.org/officeDocument/2006/relationships/customXml" Target="../ink/ink20.xml"/><Relationship Id="rId43" Type="http://schemas.openxmlformats.org/officeDocument/2006/relationships/image" Target="../media/image30.png"/><Relationship Id="rId64" Type="http://schemas.openxmlformats.org/officeDocument/2006/relationships/customXml" Target="../ink/ink41.xml"/><Relationship Id="rId118" Type="http://schemas.openxmlformats.org/officeDocument/2006/relationships/customXml" Target="../ink/ink68.xml"/><Relationship Id="rId139" Type="http://schemas.openxmlformats.org/officeDocument/2006/relationships/image" Target="../media/image78.png"/><Relationship Id="rId85" Type="http://schemas.openxmlformats.org/officeDocument/2006/relationships/image" Target="../media/image51.png"/><Relationship Id="rId150" Type="http://schemas.openxmlformats.org/officeDocument/2006/relationships/customXml" Target="../ink/ink84.xml"/><Relationship Id="rId171" Type="http://schemas.openxmlformats.org/officeDocument/2006/relationships/image" Target="../media/image94.png"/><Relationship Id="rId192" Type="http://schemas.openxmlformats.org/officeDocument/2006/relationships/customXml" Target="../ink/ink105.xml"/><Relationship Id="rId206" Type="http://schemas.openxmlformats.org/officeDocument/2006/relationships/customXml" Target="../ink/ink112.xml"/><Relationship Id="rId12" Type="http://schemas.openxmlformats.org/officeDocument/2006/relationships/customXml" Target="../ink/ink15.xml"/><Relationship Id="rId33" Type="http://schemas.openxmlformats.org/officeDocument/2006/relationships/image" Target="../media/image25.png"/><Relationship Id="rId108" Type="http://schemas.openxmlformats.org/officeDocument/2006/relationships/customXml" Target="../ink/ink63.xml"/><Relationship Id="rId129" Type="http://schemas.openxmlformats.org/officeDocument/2006/relationships/image" Target="../media/image73.png"/><Relationship Id="rId54" Type="http://schemas.openxmlformats.org/officeDocument/2006/relationships/customXml" Target="../ink/ink36.xml"/><Relationship Id="rId75" Type="http://schemas.openxmlformats.org/officeDocument/2006/relationships/image" Target="../media/image46.png"/><Relationship Id="rId96" Type="http://schemas.openxmlformats.org/officeDocument/2006/relationships/customXml" Target="../ink/ink57.xml"/><Relationship Id="rId140" Type="http://schemas.openxmlformats.org/officeDocument/2006/relationships/customXml" Target="../ink/ink79.xml"/><Relationship Id="rId161" Type="http://schemas.openxmlformats.org/officeDocument/2006/relationships/image" Target="../media/image89.png"/><Relationship Id="rId182" Type="http://schemas.openxmlformats.org/officeDocument/2006/relationships/customXml" Target="../ink/ink100.xml"/><Relationship Id="rId217" Type="http://schemas.openxmlformats.org/officeDocument/2006/relationships/image" Target="../media/image117.png"/><Relationship Id="rId6" Type="http://schemas.openxmlformats.org/officeDocument/2006/relationships/customXml" Target="../ink/ink12.xml"/><Relationship Id="rId23" Type="http://schemas.openxmlformats.org/officeDocument/2006/relationships/image" Target="../media/image20.png"/><Relationship Id="rId119" Type="http://schemas.openxmlformats.org/officeDocument/2006/relationships/image" Target="../media/image68.png"/><Relationship Id="rId44" Type="http://schemas.openxmlformats.org/officeDocument/2006/relationships/customXml" Target="../ink/ink31.xml"/><Relationship Id="rId65" Type="http://schemas.openxmlformats.org/officeDocument/2006/relationships/image" Target="../media/image41.png"/><Relationship Id="rId86" Type="http://schemas.openxmlformats.org/officeDocument/2006/relationships/customXml" Target="../ink/ink52.xml"/><Relationship Id="rId130" Type="http://schemas.openxmlformats.org/officeDocument/2006/relationships/customXml" Target="../ink/ink74.xml"/><Relationship Id="rId151" Type="http://schemas.openxmlformats.org/officeDocument/2006/relationships/image" Target="../media/image84.png"/><Relationship Id="rId172" Type="http://schemas.openxmlformats.org/officeDocument/2006/relationships/customXml" Target="../ink/ink95.xml"/><Relationship Id="rId193" Type="http://schemas.openxmlformats.org/officeDocument/2006/relationships/image" Target="../media/image105.png"/><Relationship Id="rId207" Type="http://schemas.openxmlformats.org/officeDocument/2006/relationships/image" Target="../media/image112.png"/><Relationship Id="rId13" Type="http://schemas.openxmlformats.org/officeDocument/2006/relationships/image" Target="../media/image15.png"/><Relationship Id="rId109" Type="http://schemas.openxmlformats.org/officeDocument/2006/relationships/image" Target="../media/image63.png"/><Relationship Id="rId34" Type="http://schemas.openxmlformats.org/officeDocument/2006/relationships/customXml" Target="../ink/ink26.xml"/><Relationship Id="rId55" Type="http://schemas.openxmlformats.org/officeDocument/2006/relationships/image" Target="../media/image36.png"/><Relationship Id="rId76" Type="http://schemas.openxmlformats.org/officeDocument/2006/relationships/customXml" Target="../ink/ink47.xml"/><Relationship Id="rId97" Type="http://schemas.openxmlformats.org/officeDocument/2006/relationships/image" Target="../media/image57.png"/><Relationship Id="rId120" Type="http://schemas.openxmlformats.org/officeDocument/2006/relationships/customXml" Target="../ink/ink69.xml"/><Relationship Id="rId141" Type="http://schemas.openxmlformats.org/officeDocument/2006/relationships/image" Target="../media/image79.png"/><Relationship Id="rId7" Type="http://schemas.openxmlformats.org/officeDocument/2006/relationships/image" Target="../media/image12.png"/><Relationship Id="rId162" Type="http://schemas.openxmlformats.org/officeDocument/2006/relationships/customXml" Target="../ink/ink90.xml"/><Relationship Id="rId183" Type="http://schemas.openxmlformats.org/officeDocument/2006/relationships/image" Target="../media/image100.png"/><Relationship Id="rId218" Type="http://schemas.openxmlformats.org/officeDocument/2006/relationships/customXml" Target="../ink/ink118.xml"/><Relationship Id="rId24" Type="http://schemas.openxmlformats.org/officeDocument/2006/relationships/customXml" Target="../ink/ink21.xml"/><Relationship Id="rId45" Type="http://schemas.openxmlformats.org/officeDocument/2006/relationships/image" Target="../media/image31.png"/><Relationship Id="rId66" Type="http://schemas.openxmlformats.org/officeDocument/2006/relationships/customXml" Target="../ink/ink42.xml"/><Relationship Id="rId87" Type="http://schemas.openxmlformats.org/officeDocument/2006/relationships/image" Target="../media/image52.png"/><Relationship Id="rId110" Type="http://schemas.openxmlformats.org/officeDocument/2006/relationships/customXml" Target="../ink/ink64.xml"/><Relationship Id="rId131" Type="http://schemas.openxmlformats.org/officeDocument/2006/relationships/image" Target="../media/image74.png"/><Relationship Id="rId152" Type="http://schemas.openxmlformats.org/officeDocument/2006/relationships/customXml" Target="../ink/ink85.xml"/><Relationship Id="rId173" Type="http://schemas.openxmlformats.org/officeDocument/2006/relationships/image" Target="../media/image95.png"/><Relationship Id="rId194" Type="http://schemas.openxmlformats.org/officeDocument/2006/relationships/customXml" Target="../ink/ink106.xml"/><Relationship Id="rId208" Type="http://schemas.openxmlformats.org/officeDocument/2006/relationships/customXml" Target="../ink/ink113.xml"/><Relationship Id="rId14" Type="http://schemas.openxmlformats.org/officeDocument/2006/relationships/customXml" Target="../ink/ink16.xml"/><Relationship Id="rId35" Type="http://schemas.openxmlformats.org/officeDocument/2006/relationships/image" Target="../media/image26.png"/><Relationship Id="rId56" Type="http://schemas.openxmlformats.org/officeDocument/2006/relationships/customXml" Target="../ink/ink37.xml"/><Relationship Id="rId77" Type="http://schemas.openxmlformats.org/officeDocument/2006/relationships/image" Target="../media/image47.png"/><Relationship Id="rId100" Type="http://schemas.openxmlformats.org/officeDocument/2006/relationships/customXml" Target="../ink/ink59.xml"/><Relationship Id="rId8" Type="http://schemas.openxmlformats.org/officeDocument/2006/relationships/customXml" Target="../ink/ink13.xml"/><Relationship Id="rId51" Type="http://schemas.openxmlformats.org/officeDocument/2006/relationships/image" Target="../media/image34.png"/><Relationship Id="rId72" Type="http://schemas.openxmlformats.org/officeDocument/2006/relationships/customXml" Target="../ink/ink45.xml"/><Relationship Id="rId93" Type="http://schemas.openxmlformats.org/officeDocument/2006/relationships/image" Target="../media/image55.png"/><Relationship Id="rId98" Type="http://schemas.openxmlformats.org/officeDocument/2006/relationships/customXml" Target="../ink/ink58.xml"/><Relationship Id="rId121" Type="http://schemas.openxmlformats.org/officeDocument/2006/relationships/image" Target="../media/image69.png"/><Relationship Id="rId142" Type="http://schemas.openxmlformats.org/officeDocument/2006/relationships/customXml" Target="../ink/ink80.xml"/><Relationship Id="rId163" Type="http://schemas.openxmlformats.org/officeDocument/2006/relationships/image" Target="../media/image90.png"/><Relationship Id="rId184" Type="http://schemas.openxmlformats.org/officeDocument/2006/relationships/customXml" Target="../ink/ink101.xml"/><Relationship Id="rId189" Type="http://schemas.openxmlformats.org/officeDocument/2006/relationships/image" Target="../media/image103.png"/><Relationship Id="rId219" Type="http://schemas.openxmlformats.org/officeDocument/2006/relationships/image" Target="../media/image118.png"/><Relationship Id="rId3" Type="http://schemas.openxmlformats.org/officeDocument/2006/relationships/image" Target="../media/image10.png"/><Relationship Id="rId214" Type="http://schemas.openxmlformats.org/officeDocument/2006/relationships/customXml" Target="../ink/ink116.xml"/><Relationship Id="rId25" Type="http://schemas.openxmlformats.org/officeDocument/2006/relationships/image" Target="../media/image21.png"/><Relationship Id="rId46" Type="http://schemas.openxmlformats.org/officeDocument/2006/relationships/customXml" Target="../ink/ink32.xml"/><Relationship Id="rId67" Type="http://schemas.openxmlformats.org/officeDocument/2006/relationships/image" Target="../media/image42.png"/><Relationship Id="rId116" Type="http://schemas.openxmlformats.org/officeDocument/2006/relationships/customXml" Target="../ink/ink67.xml"/><Relationship Id="rId137" Type="http://schemas.openxmlformats.org/officeDocument/2006/relationships/image" Target="../media/image77.png"/><Relationship Id="rId158" Type="http://schemas.openxmlformats.org/officeDocument/2006/relationships/customXml" Target="../ink/ink88.xml"/><Relationship Id="rId20" Type="http://schemas.openxmlformats.org/officeDocument/2006/relationships/customXml" Target="../ink/ink19.xml"/><Relationship Id="rId41" Type="http://schemas.openxmlformats.org/officeDocument/2006/relationships/image" Target="../media/image29.png"/><Relationship Id="rId62" Type="http://schemas.openxmlformats.org/officeDocument/2006/relationships/customXml" Target="../ink/ink40.xml"/><Relationship Id="rId83" Type="http://schemas.openxmlformats.org/officeDocument/2006/relationships/image" Target="../media/image50.png"/><Relationship Id="rId88" Type="http://schemas.openxmlformats.org/officeDocument/2006/relationships/customXml" Target="../ink/ink53.xml"/><Relationship Id="rId111" Type="http://schemas.openxmlformats.org/officeDocument/2006/relationships/image" Target="../media/image64.png"/><Relationship Id="rId132" Type="http://schemas.openxmlformats.org/officeDocument/2006/relationships/customXml" Target="../ink/ink75.xml"/><Relationship Id="rId153" Type="http://schemas.openxmlformats.org/officeDocument/2006/relationships/image" Target="../media/image85.png"/><Relationship Id="rId174" Type="http://schemas.openxmlformats.org/officeDocument/2006/relationships/customXml" Target="../ink/ink96.xml"/><Relationship Id="rId179" Type="http://schemas.openxmlformats.org/officeDocument/2006/relationships/image" Target="../media/image98.png"/><Relationship Id="rId195" Type="http://schemas.openxmlformats.org/officeDocument/2006/relationships/image" Target="../media/image106.png"/><Relationship Id="rId209" Type="http://schemas.openxmlformats.org/officeDocument/2006/relationships/image" Target="../media/image113.png"/><Relationship Id="rId190" Type="http://schemas.openxmlformats.org/officeDocument/2006/relationships/customXml" Target="../ink/ink104.xml"/><Relationship Id="rId204" Type="http://schemas.openxmlformats.org/officeDocument/2006/relationships/customXml" Target="../ink/ink111.xml"/><Relationship Id="rId220" Type="http://schemas.openxmlformats.org/officeDocument/2006/relationships/customXml" Target="../ink/ink119.xml"/><Relationship Id="rId15" Type="http://schemas.openxmlformats.org/officeDocument/2006/relationships/image" Target="../media/image16.png"/><Relationship Id="rId36" Type="http://schemas.openxmlformats.org/officeDocument/2006/relationships/customXml" Target="../ink/ink27.xml"/><Relationship Id="rId57" Type="http://schemas.openxmlformats.org/officeDocument/2006/relationships/image" Target="../media/image37.png"/><Relationship Id="rId106" Type="http://schemas.openxmlformats.org/officeDocument/2006/relationships/customXml" Target="../ink/ink62.xml"/><Relationship Id="rId127" Type="http://schemas.openxmlformats.org/officeDocument/2006/relationships/image" Target="../media/image72.png"/><Relationship Id="rId10" Type="http://schemas.openxmlformats.org/officeDocument/2006/relationships/customXml" Target="../ink/ink14.xml"/><Relationship Id="rId31" Type="http://schemas.openxmlformats.org/officeDocument/2006/relationships/image" Target="../media/image24.png"/><Relationship Id="rId52" Type="http://schemas.openxmlformats.org/officeDocument/2006/relationships/customXml" Target="../ink/ink35.xml"/><Relationship Id="rId73" Type="http://schemas.openxmlformats.org/officeDocument/2006/relationships/image" Target="../media/image45.png"/><Relationship Id="rId78" Type="http://schemas.openxmlformats.org/officeDocument/2006/relationships/customXml" Target="../ink/ink48.xml"/><Relationship Id="rId94" Type="http://schemas.openxmlformats.org/officeDocument/2006/relationships/customXml" Target="../ink/ink56.xml"/><Relationship Id="rId99" Type="http://schemas.openxmlformats.org/officeDocument/2006/relationships/image" Target="../media/image58.png"/><Relationship Id="rId101" Type="http://schemas.openxmlformats.org/officeDocument/2006/relationships/image" Target="../media/image59.png"/><Relationship Id="rId122" Type="http://schemas.openxmlformats.org/officeDocument/2006/relationships/customXml" Target="../ink/ink70.xml"/><Relationship Id="rId143" Type="http://schemas.openxmlformats.org/officeDocument/2006/relationships/image" Target="../media/image80.png"/><Relationship Id="rId148" Type="http://schemas.openxmlformats.org/officeDocument/2006/relationships/customXml" Target="../ink/ink83.xml"/><Relationship Id="rId164" Type="http://schemas.openxmlformats.org/officeDocument/2006/relationships/customXml" Target="../ink/ink91.xml"/><Relationship Id="rId169" Type="http://schemas.openxmlformats.org/officeDocument/2006/relationships/image" Target="../media/image93.png"/><Relationship Id="rId185" Type="http://schemas.openxmlformats.org/officeDocument/2006/relationships/image" Target="../media/image101.png"/><Relationship Id="rId4" Type="http://schemas.openxmlformats.org/officeDocument/2006/relationships/customXml" Target="../ink/ink11.xml"/><Relationship Id="rId9" Type="http://schemas.openxmlformats.org/officeDocument/2006/relationships/image" Target="../media/image13.png"/><Relationship Id="rId180" Type="http://schemas.openxmlformats.org/officeDocument/2006/relationships/customXml" Target="../ink/ink99.xml"/><Relationship Id="rId210" Type="http://schemas.openxmlformats.org/officeDocument/2006/relationships/customXml" Target="../ink/ink114.xml"/><Relationship Id="rId215" Type="http://schemas.openxmlformats.org/officeDocument/2006/relationships/image" Target="../media/image116.png"/><Relationship Id="rId26" Type="http://schemas.openxmlformats.org/officeDocument/2006/relationships/customXml" Target="../ink/ink22.xml"/><Relationship Id="rId47" Type="http://schemas.openxmlformats.org/officeDocument/2006/relationships/image" Target="../media/image32.png"/><Relationship Id="rId68" Type="http://schemas.openxmlformats.org/officeDocument/2006/relationships/customXml" Target="../ink/ink43.xml"/><Relationship Id="rId89" Type="http://schemas.openxmlformats.org/officeDocument/2006/relationships/image" Target="../media/image53.png"/><Relationship Id="rId112" Type="http://schemas.openxmlformats.org/officeDocument/2006/relationships/customXml" Target="../ink/ink65.xml"/><Relationship Id="rId133" Type="http://schemas.openxmlformats.org/officeDocument/2006/relationships/image" Target="../media/image75.png"/><Relationship Id="rId154" Type="http://schemas.openxmlformats.org/officeDocument/2006/relationships/customXml" Target="../ink/ink86.xml"/><Relationship Id="rId175" Type="http://schemas.openxmlformats.org/officeDocument/2006/relationships/image" Target="../media/image96.png"/><Relationship Id="rId196" Type="http://schemas.openxmlformats.org/officeDocument/2006/relationships/customXml" Target="../ink/ink107.xml"/><Relationship Id="rId200" Type="http://schemas.openxmlformats.org/officeDocument/2006/relationships/customXml" Target="../ink/ink109.xml"/><Relationship Id="rId16" Type="http://schemas.openxmlformats.org/officeDocument/2006/relationships/customXml" Target="../ink/ink17.xml"/><Relationship Id="rId221" Type="http://schemas.openxmlformats.org/officeDocument/2006/relationships/image" Target="../media/image119.png"/><Relationship Id="rId37" Type="http://schemas.openxmlformats.org/officeDocument/2006/relationships/image" Target="../media/image27.png"/><Relationship Id="rId58" Type="http://schemas.openxmlformats.org/officeDocument/2006/relationships/customXml" Target="../ink/ink38.xml"/><Relationship Id="rId79" Type="http://schemas.openxmlformats.org/officeDocument/2006/relationships/image" Target="../media/image48.png"/><Relationship Id="rId102" Type="http://schemas.openxmlformats.org/officeDocument/2006/relationships/customXml" Target="../ink/ink60.xml"/><Relationship Id="rId123" Type="http://schemas.openxmlformats.org/officeDocument/2006/relationships/image" Target="../media/image70.png"/><Relationship Id="rId144" Type="http://schemas.openxmlformats.org/officeDocument/2006/relationships/customXml" Target="../ink/ink81.xml"/><Relationship Id="rId90" Type="http://schemas.openxmlformats.org/officeDocument/2006/relationships/customXml" Target="../ink/ink54.xml"/><Relationship Id="rId165" Type="http://schemas.openxmlformats.org/officeDocument/2006/relationships/image" Target="../media/image91.png"/><Relationship Id="rId186" Type="http://schemas.openxmlformats.org/officeDocument/2006/relationships/customXml" Target="../ink/ink102.xml"/><Relationship Id="rId211" Type="http://schemas.openxmlformats.org/officeDocument/2006/relationships/image" Target="../media/image114.png"/><Relationship Id="rId27" Type="http://schemas.openxmlformats.org/officeDocument/2006/relationships/image" Target="../media/image22.png"/><Relationship Id="rId48" Type="http://schemas.openxmlformats.org/officeDocument/2006/relationships/customXml" Target="../ink/ink33.xml"/><Relationship Id="rId69" Type="http://schemas.openxmlformats.org/officeDocument/2006/relationships/image" Target="../media/image43.png"/><Relationship Id="rId113" Type="http://schemas.openxmlformats.org/officeDocument/2006/relationships/image" Target="../media/image65.png"/><Relationship Id="rId134" Type="http://schemas.openxmlformats.org/officeDocument/2006/relationships/customXml" Target="../ink/ink76.xml"/><Relationship Id="rId80" Type="http://schemas.openxmlformats.org/officeDocument/2006/relationships/customXml" Target="../ink/ink49.xml"/><Relationship Id="rId155" Type="http://schemas.openxmlformats.org/officeDocument/2006/relationships/image" Target="../media/image86.png"/><Relationship Id="rId176" Type="http://schemas.openxmlformats.org/officeDocument/2006/relationships/customXml" Target="../ink/ink97.xml"/><Relationship Id="rId197" Type="http://schemas.openxmlformats.org/officeDocument/2006/relationships/image" Target="../media/image107.png"/><Relationship Id="rId201" Type="http://schemas.openxmlformats.org/officeDocument/2006/relationships/image" Target="../media/image109.png"/><Relationship Id="rId222" Type="http://schemas.openxmlformats.org/officeDocument/2006/relationships/customXml" Target="../ink/ink120.xml"/><Relationship Id="rId17" Type="http://schemas.openxmlformats.org/officeDocument/2006/relationships/image" Target="../media/image17.png"/><Relationship Id="rId38" Type="http://schemas.openxmlformats.org/officeDocument/2006/relationships/customXml" Target="../ink/ink28.xml"/><Relationship Id="rId59" Type="http://schemas.openxmlformats.org/officeDocument/2006/relationships/image" Target="../media/image38.png"/><Relationship Id="rId103" Type="http://schemas.openxmlformats.org/officeDocument/2006/relationships/image" Target="../media/image60.png"/><Relationship Id="rId124" Type="http://schemas.openxmlformats.org/officeDocument/2006/relationships/customXml" Target="../ink/ink71.xml"/><Relationship Id="rId70" Type="http://schemas.openxmlformats.org/officeDocument/2006/relationships/customXml" Target="../ink/ink44.xml"/><Relationship Id="rId91" Type="http://schemas.openxmlformats.org/officeDocument/2006/relationships/image" Target="../media/image54.png"/><Relationship Id="rId145" Type="http://schemas.openxmlformats.org/officeDocument/2006/relationships/image" Target="../media/image81.png"/><Relationship Id="rId166" Type="http://schemas.openxmlformats.org/officeDocument/2006/relationships/customXml" Target="../ink/ink92.xml"/><Relationship Id="rId187" Type="http://schemas.openxmlformats.org/officeDocument/2006/relationships/image" Target="../media/image102.png"/><Relationship Id="rId1" Type="http://schemas.openxmlformats.org/officeDocument/2006/relationships/slideLayout" Target="../slideLayouts/slideLayout7.xml"/><Relationship Id="rId212" Type="http://schemas.openxmlformats.org/officeDocument/2006/relationships/customXml" Target="../ink/ink115.xml"/><Relationship Id="rId28" Type="http://schemas.openxmlformats.org/officeDocument/2006/relationships/customXml" Target="../ink/ink23.xml"/><Relationship Id="rId49" Type="http://schemas.openxmlformats.org/officeDocument/2006/relationships/image" Target="../media/image33.png"/><Relationship Id="rId114" Type="http://schemas.openxmlformats.org/officeDocument/2006/relationships/customXml" Target="../ink/ink66.xml"/><Relationship Id="rId60" Type="http://schemas.openxmlformats.org/officeDocument/2006/relationships/customXml" Target="../ink/ink39.xml"/><Relationship Id="rId81" Type="http://schemas.openxmlformats.org/officeDocument/2006/relationships/image" Target="../media/image49.png"/><Relationship Id="rId135" Type="http://schemas.openxmlformats.org/officeDocument/2006/relationships/image" Target="../media/image76.png"/><Relationship Id="rId156" Type="http://schemas.openxmlformats.org/officeDocument/2006/relationships/customXml" Target="../ink/ink87.xml"/><Relationship Id="rId177" Type="http://schemas.openxmlformats.org/officeDocument/2006/relationships/image" Target="../media/image97.png"/><Relationship Id="rId198" Type="http://schemas.openxmlformats.org/officeDocument/2006/relationships/customXml" Target="../ink/ink108.xml"/><Relationship Id="rId202" Type="http://schemas.openxmlformats.org/officeDocument/2006/relationships/customXml" Target="../ink/ink110.xml"/><Relationship Id="rId223" Type="http://schemas.openxmlformats.org/officeDocument/2006/relationships/image" Target="../media/image120.png"/><Relationship Id="rId18" Type="http://schemas.openxmlformats.org/officeDocument/2006/relationships/customXml" Target="../ink/ink18.xml"/><Relationship Id="rId39" Type="http://schemas.openxmlformats.org/officeDocument/2006/relationships/image" Target="../media/image28.png"/><Relationship Id="rId50" Type="http://schemas.openxmlformats.org/officeDocument/2006/relationships/customXml" Target="../ink/ink34.xml"/><Relationship Id="rId104" Type="http://schemas.openxmlformats.org/officeDocument/2006/relationships/customXml" Target="../ink/ink61.xml"/><Relationship Id="rId125" Type="http://schemas.openxmlformats.org/officeDocument/2006/relationships/image" Target="../media/image71.png"/><Relationship Id="rId146" Type="http://schemas.openxmlformats.org/officeDocument/2006/relationships/customXml" Target="../ink/ink82.xml"/><Relationship Id="rId167" Type="http://schemas.openxmlformats.org/officeDocument/2006/relationships/image" Target="../media/image92.png"/><Relationship Id="rId188" Type="http://schemas.openxmlformats.org/officeDocument/2006/relationships/customXml" Target="../ink/ink103.xml"/><Relationship Id="rId71" Type="http://schemas.openxmlformats.org/officeDocument/2006/relationships/image" Target="../media/image44.png"/><Relationship Id="rId92" Type="http://schemas.openxmlformats.org/officeDocument/2006/relationships/customXml" Target="../ink/ink55.xml"/><Relationship Id="rId213" Type="http://schemas.openxmlformats.org/officeDocument/2006/relationships/image" Target="../media/image115.png"/><Relationship Id="rId2" Type="http://schemas.openxmlformats.org/officeDocument/2006/relationships/customXml" Target="../ink/ink10.xml"/><Relationship Id="rId29" Type="http://schemas.openxmlformats.org/officeDocument/2006/relationships/image" Target="../media/image23.png"/><Relationship Id="rId40" Type="http://schemas.openxmlformats.org/officeDocument/2006/relationships/customXml" Target="../ink/ink29.xml"/><Relationship Id="rId115" Type="http://schemas.openxmlformats.org/officeDocument/2006/relationships/image" Target="../media/image66.png"/><Relationship Id="rId136" Type="http://schemas.openxmlformats.org/officeDocument/2006/relationships/customXml" Target="../ink/ink77.xml"/><Relationship Id="rId157" Type="http://schemas.openxmlformats.org/officeDocument/2006/relationships/image" Target="../media/image87.png"/><Relationship Id="rId178" Type="http://schemas.openxmlformats.org/officeDocument/2006/relationships/customXml" Target="../ink/ink98.xml"/><Relationship Id="rId61" Type="http://schemas.openxmlformats.org/officeDocument/2006/relationships/image" Target="../media/image39.png"/><Relationship Id="rId82" Type="http://schemas.openxmlformats.org/officeDocument/2006/relationships/customXml" Target="../ink/ink50.xml"/><Relationship Id="rId199" Type="http://schemas.openxmlformats.org/officeDocument/2006/relationships/image" Target="../media/image108.png"/><Relationship Id="rId203" Type="http://schemas.openxmlformats.org/officeDocument/2006/relationships/image" Target="../media/image110.png"/><Relationship Id="rId19" Type="http://schemas.openxmlformats.org/officeDocument/2006/relationships/image" Target="../media/image18.png"/><Relationship Id="rId30" Type="http://schemas.openxmlformats.org/officeDocument/2006/relationships/customXml" Target="../ink/ink24.xml"/><Relationship Id="rId105" Type="http://schemas.openxmlformats.org/officeDocument/2006/relationships/image" Target="../media/image61.png"/><Relationship Id="rId126" Type="http://schemas.openxmlformats.org/officeDocument/2006/relationships/customXml" Target="../ink/ink72.xml"/><Relationship Id="rId147" Type="http://schemas.openxmlformats.org/officeDocument/2006/relationships/image" Target="../media/image82.png"/><Relationship Id="rId168" Type="http://schemas.openxmlformats.org/officeDocument/2006/relationships/customXml" Target="../ink/ink93.xml"/></Relationships>
</file>

<file path=ppt/slides/_rels/slide5.xml.rels><?xml version="1.0" encoding="UTF-8" standalone="yes"?>
<Relationships xmlns="http://schemas.openxmlformats.org/package/2006/relationships"><Relationship Id="rId13" Type="http://schemas.openxmlformats.org/officeDocument/2006/relationships/image" Target="../media/image127.png"/><Relationship Id="rId18" Type="http://schemas.openxmlformats.org/officeDocument/2006/relationships/customXml" Target="../ink/ink128.xml"/><Relationship Id="rId26" Type="http://schemas.openxmlformats.org/officeDocument/2006/relationships/customXml" Target="../ink/ink132.xml"/><Relationship Id="rId39" Type="http://schemas.openxmlformats.org/officeDocument/2006/relationships/image" Target="../media/image140.png"/><Relationship Id="rId21" Type="http://schemas.openxmlformats.org/officeDocument/2006/relationships/image" Target="../media/image131.png"/><Relationship Id="rId34" Type="http://schemas.openxmlformats.org/officeDocument/2006/relationships/customXml" Target="../ink/ink136.xml"/><Relationship Id="rId42" Type="http://schemas.openxmlformats.org/officeDocument/2006/relationships/customXml" Target="../ink/ink140.xml"/><Relationship Id="rId7" Type="http://schemas.openxmlformats.org/officeDocument/2006/relationships/image" Target="../media/image124.png"/><Relationship Id="rId2" Type="http://schemas.openxmlformats.org/officeDocument/2006/relationships/image" Target="../media/image1.jpeg"/><Relationship Id="rId16" Type="http://schemas.openxmlformats.org/officeDocument/2006/relationships/customXml" Target="../ink/ink127.xml"/><Relationship Id="rId20" Type="http://schemas.openxmlformats.org/officeDocument/2006/relationships/customXml" Target="../ink/ink129.xml"/><Relationship Id="rId29" Type="http://schemas.openxmlformats.org/officeDocument/2006/relationships/image" Target="../media/image135.png"/><Relationship Id="rId41" Type="http://schemas.openxmlformats.org/officeDocument/2006/relationships/image" Target="../media/image141.png"/><Relationship Id="rId1" Type="http://schemas.openxmlformats.org/officeDocument/2006/relationships/slideLayout" Target="../slideLayouts/slideLayout2.xml"/><Relationship Id="rId6" Type="http://schemas.openxmlformats.org/officeDocument/2006/relationships/customXml" Target="../ink/ink122.xml"/><Relationship Id="rId11" Type="http://schemas.openxmlformats.org/officeDocument/2006/relationships/image" Target="../media/image126.png"/><Relationship Id="rId24" Type="http://schemas.openxmlformats.org/officeDocument/2006/relationships/customXml" Target="../ink/ink131.xml"/><Relationship Id="rId32" Type="http://schemas.openxmlformats.org/officeDocument/2006/relationships/customXml" Target="../ink/ink135.xml"/><Relationship Id="rId37" Type="http://schemas.openxmlformats.org/officeDocument/2006/relationships/image" Target="../media/image139.png"/><Relationship Id="rId40" Type="http://schemas.openxmlformats.org/officeDocument/2006/relationships/customXml" Target="../ink/ink139.xml"/><Relationship Id="rId5" Type="http://schemas.openxmlformats.org/officeDocument/2006/relationships/image" Target="../media/image123.png"/><Relationship Id="rId15" Type="http://schemas.openxmlformats.org/officeDocument/2006/relationships/image" Target="../media/image128.png"/><Relationship Id="rId23" Type="http://schemas.openxmlformats.org/officeDocument/2006/relationships/image" Target="../media/image132.png"/><Relationship Id="rId28" Type="http://schemas.openxmlformats.org/officeDocument/2006/relationships/customXml" Target="../ink/ink133.xml"/><Relationship Id="rId36" Type="http://schemas.openxmlformats.org/officeDocument/2006/relationships/customXml" Target="../ink/ink137.xml"/><Relationship Id="rId10" Type="http://schemas.openxmlformats.org/officeDocument/2006/relationships/customXml" Target="../ink/ink124.xml"/><Relationship Id="rId19" Type="http://schemas.openxmlformats.org/officeDocument/2006/relationships/image" Target="../media/image130.png"/><Relationship Id="rId31" Type="http://schemas.openxmlformats.org/officeDocument/2006/relationships/image" Target="../media/image136.png"/><Relationship Id="rId4" Type="http://schemas.openxmlformats.org/officeDocument/2006/relationships/customXml" Target="../ink/ink121.xml"/><Relationship Id="rId9" Type="http://schemas.openxmlformats.org/officeDocument/2006/relationships/image" Target="../media/image125.png"/><Relationship Id="rId14" Type="http://schemas.openxmlformats.org/officeDocument/2006/relationships/customXml" Target="../ink/ink126.xml"/><Relationship Id="rId22" Type="http://schemas.openxmlformats.org/officeDocument/2006/relationships/customXml" Target="../ink/ink130.xml"/><Relationship Id="rId27" Type="http://schemas.openxmlformats.org/officeDocument/2006/relationships/image" Target="../media/image134.png"/><Relationship Id="rId30" Type="http://schemas.openxmlformats.org/officeDocument/2006/relationships/customXml" Target="../ink/ink134.xml"/><Relationship Id="rId35" Type="http://schemas.openxmlformats.org/officeDocument/2006/relationships/image" Target="../media/image138.png"/><Relationship Id="rId43" Type="http://schemas.openxmlformats.org/officeDocument/2006/relationships/image" Target="../media/image142.png"/><Relationship Id="rId8" Type="http://schemas.openxmlformats.org/officeDocument/2006/relationships/customXml" Target="../ink/ink123.xml"/><Relationship Id="rId3" Type="http://schemas.openxmlformats.org/officeDocument/2006/relationships/image" Target="../media/image2.jpeg"/><Relationship Id="rId12" Type="http://schemas.openxmlformats.org/officeDocument/2006/relationships/customXml" Target="../ink/ink125.xml"/><Relationship Id="rId17" Type="http://schemas.openxmlformats.org/officeDocument/2006/relationships/image" Target="../media/image129.png"/><Relationship Id="rId25" Type="http://schemas.openxmlformats.org/officeDocument/2006/relationships/image" Target="../media/image133.png"/><Relationship Id="rId33" Type="http://schemas.openxmlformats.org/officeDocument/2006/relationships/image" Target="../media/image137.png"/><Relationship Id="rId38" Type="http://schemas.openxmlformats.org/officeDocument/2006/relationships/customXml" Target="../ink/ink138.xml"/></Relationships>
</file>

<file path=ppt/slides/_rels/slide6.xml.rels><?xml version="1.0" encoding="UTF-8" standalone="yes"?>
<Relationships xmlns="http://schemas.openxmlformats.org/package/2006/relationships"><Relationship Id="rId13" Type="http://schemas.openxmlformats.org/officeDocument/2006/relationships/image" Target="../media/image148.png"/><Relationship Id="rId18" Type="http://schemas.openxmlformats.org/officeDocument/2006/relationships/customXml" Target="../ink/ink149.xml"/><Relationship Id="rId26" Type="http://schemas.openxmlformats.org/officeDocument/2006/relationships/customXml" Target="../ink/ink153.xml"/><Relationship Id="rId39" Type="http://schemas.openxmlformats.org/officeDocument/2006/relationships/image" Target="../media/image161.png"/><Relationship Id="rId21" Type="http://schemas.openxmlformats.org/officeDocument/2006/relationships/image" Target="../media/image152.png"/><Relationship Id="rId34" Type="http://schemas.openxmlformats.org/officeDocument/2006/relationships/customXml" Target="../ink/ink157.xml"/><Relationship Id="rId42" Type="http://schemas.openxmlformats.org/officeDocument/2006/relationships/customXml" Target="../ink/ink161.xml"/><Relationship Id="rId47" Type="http://schemas.openxmlformats.org/officeDocument/2006/relationships/image" Target="../media/image165.png"/><Relationship Id="rId50" Type="http://schemas.openxmlformats.org/officeDocument/2006/relationships/customXml" Target="../ink/ink165.xml"/><Relationship Id="rId7" Type="http://schemas.openxmlformats.org/officeDocument/2006/relationships/image" Target="../media/image145.png"/><Relationship Id="rId2" Type="http://schemas.openxmlformats.org/officeDocument/2006/relationships/customXml" Target="../ink/ink141.xml"/><Relationship Id="rId16" Type="http://schemas.openxmlformats.org/officeDocument/2006/relationships/customXml" Target="../ink/ink148.xml"/><Relationship Id="rId29" Type="http://schemas.openxmlformats.org/officeDocument/2006/relationships/image" Target="../media/image156.png"/><Relationship Id="rId11" Type="http://schemas.openxmlformats.org/officeDocument/2006/relationships/image" Target="../media/image147.png"/><Relationship Id="rId24" Type="http://schemas.openxmlformats.org/officeDocument/2006/relationships/customXml" Target="../ink/ink152.xml"/><Relationship Id="rId32" Type="http://schemas.openxmlformats.org/officeDocument/2006/relationships/customXml" Target="../ink/ink156.xml"/><Relationship Id="rId37" Type="http://schemas.openxmlformats.org/officeDocument/2006/relationships/image" Target="../media/image160.png"/><Relationship Id="rId40" Type="http://schemas.openxmlformats.org/officeDocument/2006/relationships/customXml" Target="../ink/ink160.xml"/><Relationship Id="rId45" Type="http://schemas.openxmlformats.org/officeDocument/2006/relationships/image" Target="../media/image164.png"/><Relationship Id="rId53" Type="http://schemas.openxmlformats.org/officeDocument/2006/relationships/image" Target="../media/image168.png"/><Relationship Id="rId5" Type="http://schemas.openxmlformats.org/officeDocument/2006/relationships/image" Target="../media/image144.png"/><Relationship Id="rId10" Type="http://schemas.openxmlformats.org/officeDocument/2006/relationships/customXml" Target="../ink/ink145.xml"/><Relationship Id="rId19" Type="http://schemas.openxmlformats.org/officeDocument/2006/relationships/image" Target="../media/image151.png"/><Relationship Id="rId31" Type="http://schemas.openxmlformats.org/officeDocument/2006/relationships/image" Target="../media/image157.png"/><Relationship Id="rId44" Type="http://schemas.openxmlformats.org/officeDocument/2006/relationships/customXml" Target="../ink/ink162.xml"/><Relationship Id="rId52" Type="http://schemas.openxmlformats.org/officeDocument/2006/relationships/customXml" Target="../ink/ink166.xml"/><Relationship Id="rId4" Type="http://schemas.openxmlformats.org/officeDocument/2006/relationships/customXml" Target="../ink/ink142.xml"/><Relationship Id="rId9" Type="http://schemas.openxmlformats.org/officeDocument/2006/relationships/image" Target="../media/image146.png"/><Relationship Id="rId14" Type="http://schemas.openxmlformats.org/officeDocument/2006/relationships/customXml" Target="../ink/ink147.xml"/><Relationship Id="rId22" Type="http://schemas.openxmlformats.org/officeDocument/2006/relationships/customXml" Target="../ink/ink151.xml"/><Relationship Id="rId27" Type="http://schemas.openxmlformats.org/officeDocument/2006/relationships/image" Target="../media/image155.png"/><Relationship Id="rId30" Type="http://schemas.openxmlformats.org/officeDocument/2006/relationships/customXml" Target="../ink/ink155.xml"/><Relationship Id="rId35" Type="http://schemas.openxmlformats.org/officeDocument/2006/relationships/image" Target="../media/image159.png"/><Relationship Id="rId43" Type="http://schemas.openxmlformats.org/officeDocument/2006/relationships/image" Target="../media/image163.png"/><Relationship Id="rId48" Type="http://schemas.openxmlformats.org/officeDocument/2006/relationships/customXml" Target="../ink/ink164.xml"/><Relationship Id="rId8" Type="http://schemas.openxmlformats.org/officeDocument/2006/relationships/customXml" Target="../ink/ink144.xml"/><Relationship Id="rId51" Type="http://schemas.openxmlformats.org/officeDocument/2006/relationships/image" Target="../media/image167.png"/><Relationship Id="rId3" Type="http://schemas.openxmlformats.org/officeDocument/2006/relationships/image" Target="../media/image143.png"/><Relationship Id="rId12" Type="http://schemas.openxmlformats.org/officeDocument/2006/relationships/customXml" Target="../ink/ink146.xml"/><Relationship Id="rId17" Type="http://schemas.openxmlformats.org/officeDocument/2006/relationships/image" Target="../media/image150.png"/><Relationship Id="rId25" Type="http://schemas.openxmlformats.org/officeDocument/2006/relationships/image" Target="../media/image154.png"/><Relationship Id="rId33" Type="http://schemas.openxmlformats.org/officeDocument/2006/relationships/image" Target="../media/image158.png"/><Relationship Id="rId38" Type="http://schemas.openxmlformats.org/officeDocument/2006/relationships/customXml" Target="../ink/ink159.xml"/><Relationship Id="rId46" Type="http://schemas.openxmlformats.org/officeDocument/2006/relationships/customXml" Target="../ink/ink163.xml"/><Relationship Id="rId20" Type="http://schemas.openxmlformats.org/officeDocument/2006/relationships/customXml" Target="../ink/ink150.xml"/><Relationship Id="rId41" Type="http://schemas.openxmlformats.org/officeDocument/2006/relationships/image" Target="../media/image162.png"/><Relationship Id="rId1" Type="http://schemas.openxmlformats.org/officeDocument/2006/relationships/slideLayout" Target="../slideLayouts/slideLayout2.xml"/><Relationship Id="rId6" Type="http://schemas.openxmlformats.org/officeDocument/2006/relationships/customXml" Target="../ink/ink143.xml"/><Relationship Id="rId15" Type="http://schemas.openxmlformats.org/officeDocument/2006/relationships/image" Target="../media/image149.png"/><Relationship Id="rId23" Type="http://schemas.openxmlformats.org/officeDocument/2006/relationships/image" Target="../media/image153.png"/><Relationship Id="rId28" Type="http://schemas.openxmlformats.org/officeDocument/2006/relationships/customXml" Target="../ink/ink154.xml"/><Relationship Id="rId36" Type="http://schemas.openxmlformats.org/officeDocument/2006/relationships/customXml" Target="../ink/ink158.xml"/><Relationship Id="rId49" Type="http://schemas.openxmlformats.org/officeDocument/2006/relationships/image" Target="../media/image166.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21.png"/></Relationships>
</file>

<file path=ppt/slides/_rels/slide8.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47801"/>
            <a:ext cx="9144000" cy="895350"/>
          </a:xfrm>
        </p:spPr>
        <p:txBody>
          <a:bodyPr>
            <a:normAutofit/>
          </a:bodyPr>
          <a:lstStyle/>
          <a:p>
            <a:r>
              <a:rPr lang="en-US" sz="3600" b="1" dirty="0" err="1"/>
              <a:t>Biyokimya</a:t>
            </a:r>
            <a:endParaRPr lang="en-US" sz="3600" b="1" dirty="0"/>
          </a:p>
        </p:txBody>
      </p:sp>
      <p:sp>
        <p:nvSpPr>
          <p:cNvPr id="3" name="Subtitle 2"/>
          <p:cNvSpPr>
            <a:spLocks noGrp="1"/>
          </p:cNvSpPr>
          <p:nvPr>
            <p:ph type="subTitle" idx="1"/>
          </p:nvPr>
        </p:nvSpPr>
        <p:spPr>
          <a:xfrm>
            <a:off x="1524000" y="2628900"/>
            <a:ext cx="9144000" cy="2819399"/>
          </a:xfrm>
        </p:spPr>
        <p:txBody>
          <a:bodyPr>
            <a:noAutofit/>
          </a:bodyPr>
          <a:lstStyle/>
          <a:p>
            <a:r>
              <a:rPr lang="tr-TR" dirty="0"/>
              <a:t>Biyokimyanın tanımı ve önemi</a:t>
            </a:r>
          </a:p>
          <a:p>
            <a:r>
              <a:rPr lang="tr-TR" dirty="0"/>
              <a:t>Organizmanın </a:t>
            </a:r>
            <a:r>
              <a:rPr lang="tr-TR" dirty="0" err="1"/>
              <a:t>elementer</a:t>
            </a:r>
            <a:r>
              <a:rPr lang="tr-TR" dirty="0"/>
              <a:t> yapısı</a:t>
            </a:r>
          </a:p>
          <a:p>
            <a:r>
              <a:rPr lang="tr-TR" dirty="0"/>
              <a:t>Canlılık</a:t>
            </a:r>
          </a:p>
          <a:p>
            <a:r>
              <a:rPr lang="tr-TR" dirty="0"/>
              <a:t>Su </a:t>
            </a:r>
          </a:p>
          <a:p>
            <a:r>
              <a:rPr lang="tr-TR" dirty="0" err="1"/>
              <a:t>Kovalent</a:t>
            </a:r>
            <a:r>
              <a:rPr lang="tr-TR" dirty="0"/>
              <a:t> olmayan bağlar (</a:t>
            </a:r>
            <a:r>
              <a:rPr lang="tr-TR" dirty="0" err="1"/>
              <a:t>intermoleküler</a:t>
            </a:r>
            <a:r>
              <a:rPr lang="tr-TR" dirty="0"/>
              <a:t> etkileşimler)</a:t>
            </a:r>
          </a:p>
          <a:p>
            <a:endParaRPr lang="tr-TR" dirty="0"/>
          </a:p>
          <a:p>
            <a:endParaRPr lang="en-US" dirty="0"/>
          </a:p>
        </p:txBody>
      </p:sp>
    </p:spTree>
    <p:extLst>
      <p:ext uri="{BB962C8B-B14F-4D97-AF65-F5344CB8AC3E}">
        <p14:creationId xmlns:p14="http://schemas.microsoft.com/office/powerpoint/2010/main" val="819777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344657" y="94130"/>
            <a:ext cx="9023307" cy="6763871"/>
          </a:xfrm>
          <a:prstGeom prst="rect">
            <a:avLst/>
          </a:prstGeom>
        </p:spPr>
      </p:pic>
    </p:spTree>
    <p:extLst>
      <p:ext uri="{BB962C8B-B14F-4D97-AF65-F5344CB8AC3E}">
        <p14:creationId xmlns:p14="http://schemas.microsoft.com/office/powerpoint/2010/main" val="2455276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039" y="365128"/>
            <a:ext cx="8543925" cy="495485"/>
          </a:xfrm>
        </p:spPr>
        <p:txBody>
          <a:bodyPr>
            <a:normAutofit fontScale="90000"/>
          </a:bodyPr>
          <a:lstStyle/>
          <a:p>
            <a:pPr algn="ctr"/>
            <a:br>
              <a:rPr lang="en-US" sz="2800" b="1" dirty="0"/>
            </a:br>
            <a:r>
              <a:rPr lang="en-US" sz="2800" b="1" dirty="0" err="1"/>
              <a:t>Organizmanın</a:t>
            </a:r>
            <a:r>
              <a:rPr lang="en-US" sz="2800" b="1" dirty="0"/>
              <a:t> </a:t>
            </a:r>
            <a:r>
              <a:rPr lang="en-US" sz="2800" b="1" dirty="0" err="1"/>
              <a:t>elementer</a:t>
            </a:r>
            <a:r>
              <a:rPr lang="en-US" sz="2800" b="1" dirty="0"/>
              <a:t> </a:t>
            </a:r>
            <a:r>
              <a:rPr lang="en-US" sz="2800" b="1" dirty="0" err="1"/>
              <a:t>yapısı</a:t>
            </a:r>
            <a:br>
              <a:rPr lang="en-US" sz="2800" b="1" dirty="0"/>
            </a:br>
            <a:endParaRPr lang="en-US" sz="2800" b="1" dirty="0"/>
          </a:p>
        </p:txBody>
      </p:sp>
      <p:sp>
        <p:nvSpPr>
          <p:cNvPr id="3" name="Content Placeholder 2"/>
          <p:cNvSpPr>
            <a:spLocks noGrp="1"/>
          </p:cNvSpPr>
          <p:nvPr>
            <p:ph idx="1"/>
          </p:nvPr>
        </p:nvSpPr>
        <p:spPr>
          <a:xfrm>
            <a:off x="1824038" y="1027909"/>
            <a:ext cx="8543925" cy="5437375"/>
          </a:xfrm>
        </p:spPr>
        <p:txBody>
          <a:bodyPr>
            <a:normAutofit/>
          </a:bodyPr>
          <a:lstStyle/>
          <a:p>
            <a:pPr>
              <a:lnSpc>
                <a:spcPct val="120000"/>
              </a:lnSpc>
            </a:pPr>
            <a:r>
              <a:rPr lang="en-US" sz="2400" dirty="0" err="1"/>
              <a:t>Canlı</a:t>
            </a:r>
            <a:r>
              <a:rPr lang="en-US" sz="2400" dirty="0"/>
              <a:t> </a:t>
            </a:r>
            <a:r>
              <a:rPr lang="en-US" sz="2400" dirty="0" err="1"/>
              <a:t>maddede</a:t>
            </a:r>
            <a:r>
              <a:rPr lang="en-US" sz="2400" dirty="0"/>
              <a:t> </a:t>
            </a:r>
            <a:r>
              <a:rPr lang="en-US" sz="2400" dirty="0" err="1"/>
              <a:t>çoğunlukla</a:t>
            </a:r>
            <a:r>
              <a:rPr lang="en-US" sz="2400" dirty="0"/>
              <a:t> </a:t>
            </a:r>
            <a:r>
              <a:rPr lang="en-US" sz="2400" dirty="0" err="1"/>
              <a:t>hafif</a:t>
            </a:r>
            <a:r>
              <a:rPr lang="en-US" sz="2400" dirty="0"/>
              <a:t> </a:t>
            </a:r>
            <a:r>
              <a:rPr lang="en-US" sz="2400" dirty="0" err="1"/>
              <a:t>elementler</a:t>
            </a:r>
            <a:r>
              <a:rPr lang="en-US" sz="2400" dirty="0"/>
              <a:t> </a:t>
            </a:r>
            <a:r>
              <a:rPr lang="en-US" sz="2400" dirty="0" err="1"/>
              <a:t>bulunur</a:t>
            </a:r>
            <a:r>
              <a:rPr lang="en-US" sz="2400" dirty="0"/>
              <a:t>. </a:t>
            </a:r>
          </a:p>
          <a:p>
            <a:pPr>
              <a:lnSpc>
                <a:spcPct val="120000"/>
              </a:lnSpc>
            </a:pPr>
            <a:r>
              <a:rPr lang="en-US" sz="2400" dirty="0" err="1"/>
              <a:t>canlı</a:t>
            </a:r>
            <a:r>
              <a:rPr lang="en-US" sz="2400" dirty="0"/>
              <a:t> </a:t>
            </a:r>
            <a:r>
              <a:rPr lang="en-US" sz="2400" dirty="0" err="1"/>
              <a:t>organizmalar</a:t>
            </a:r>
            <a:r>
              <a:rPr lang="en-US" sz="2400" dirty="0"/>
              <a:t> </a:t>
            </a:r>
            <a:r>
              <a:rPr lang="en-US" sz="2400" dirty="0" err="1"/>
              <a:t>için</a:t>
            </a:r>
            <a:r>
              <a:rPr lang="en-US" sz="2400" dirty="0"/>
              <a:t> </a:t>
            </a:r>
            <a:r>
              <a:rPr lang="en-US" sz="2400" dirty="0" err="1"/>
              <a:t>gerekli</a:t>
            </a:r>
            <a:r>
              <a:rPr lang="en-US" sz="2400" dirty="0"/>
              <a:t> </a:t>
            </a:r>
            <a:r>
              <a:rPr lang="en-US" sz="2400" dirty="0" err="1"/>
              <a:t>elementlerin</a:t>
            </a:r>
            <a:r>
              <a:rPr lang="en-US" sz="2400" dirty="0"/>
              <a:t> </a:t>
            </a:r>
            <a:r>
              <a:rPr lang="en-US" sz="2400" dirty="0" err="1"/>
              <a:t>çoğu</a:t>
            </a:r>
            <a:r>
              <a:rPr lang="en-US" sz="2400" dirty="0"/>
              <a:t> da </a:t>
            </a:r>
            <a:r>
              <a:rPr lang="en-US" sz="2400" dirty="0" err="1"/>
              <a:t>küçük</a:t>
            </a:r>
            <a:r>
              <a:rPr lang="en-US" sz="2400" dirty="0"/>
              <a:t> atom </a:t>
            </a:r>
            <a:r>
              <a:rPr lang="en-US" sz="2400" dirty="0" err="1"/>
              <a:t>numaralıdırlar</a:t>
            </a:r>
            <a:r>
              <a:rPr lang="en-US" sz="2400" dirty="0"/>
              <a:t>.</a:t>
            </a:r>
          </a:p>
          <a:p>
            <a:pPr algn="just">
              <a:lnSpc>
                <a:spcPct val="120000"/>
              </a:lnSpc>
            </a:pPr>
            <a:r>
              <a:rPr lang="en-US" sz="2400" dirty="0" err="1"/>
              <a:t>Canlı</a:t>
            </a:r>
            <a:r>
              <a:rPr lang="en-US" sz="2400" dirty="0"/>
              <a:t> </a:t>
            </a:r>
            <a:r>
              <a:rPr lang="en-US" sz="2400" dirty="0" err="1"/>
              <a:t>organizmalarda</a:t>
            </a:r>
            <a:r>
              <a:rPr lang="en-US" sz="2400" dirty="0"/>
              <a:t> </a:t>
            </a:r>
            <a:r>
              <a:rPr lang="en-US" sz="2400" dirty="0" err="1"/>
              <a:t>en</a:t>
            </a:r>
            <a:r>
              <a:rPr lang="en-US" sz="2400" dirty="0"/>
              <a:t> </a:t>
            </a:r>
            <a:r>
              <a:rPr lang="en-US" sz="2400" dirty="0" err="1"/>
              <a:t>bol</a:t>
            </a:r>
            <a:r>
              <a:rPr lang="en-US" sz="2400" dirty="0"/>
              <a:t> </a:t>
            </a:r>
            <a:r>
              <a:rPr lang="en-US" sz="2400" dirty="0" err="1"/>
              <a:t>bulunan</a:t>
            </a:r>
            <a:r>
              <a:rPr lang="en-US" sz="2400" dirty="0"/>
              <a:t> </a:t>
            </a:r>
            <a:r>
              <a:rPr lang="en-US" sz="2400" dirty="0" err="1"/>
              <a:t>elementler</a:t>
            </a:r>
            <a:r>
              <a:rPr lang="en-US" sz="2400" dirty="0"/>
              <a:t> </a:t>
            </a:r>
            <a:r>
              <a:rPr lang="en-US" sz="2400" dirty="0" err="1"/>
              <a:t>karbon</a:t>
            </a:r>
            <a:r>
              <a:rPr lang="en-US" sz="2400" dirty="0"/>
              <a:t> (C), </a:t>
            </a:r>
            <a:r>
              <a:rPr lang="en-US" sz="2400" dirty="0" err="1"/>
              <a:t>hidrojen</a:t>
            </a:r>
            <a:r>
              <a:rPr lang="en-US" sz="2400" dirty="0"/>
              <a:t> (H), </a:t>
            </a:r>
            <a:r>
              <a:rPr lang="en-US" sz="2400" dirty="0" err="1"/>
              <a:t>azot</a:t>
            </a:r>
            <a:r>
              <a:rPr lang="en-US" sz="2400" dirty="0"/>
              <a:t> (N), </a:t>
            </a:r>
            <a:r>
              <a:rPr lang="en-US" sz="2400" dirty="0" err="1"/>
              <a:t>oksijen</a:t>
            </a:r>
            <a:r>
              <a:rPr lang="en-US" sz="2400" dirty="0"/>
              <a:t> (O), </a:t>
            </a:r>
            <a:r>
              <a:rPr lang="en-US" sz="2400" dirty="0" err="1"/>
              <a:t>fosfor</a:t>
            </a:r>
            <a:r>
              <a:rPr lang="en-US" sz="2400" dirty="0"/>
              <a:t> (P), </a:t>
            </a:r>
            <a:r>
              <a:rPr lang="en-US" sz="2400" dirty="0" err="1"/>
              <a:t>kükürt</a:t>
            </a:r>
            <a:r>
              <a:rPr lang="en-US" sz="2400" dirty="0"/>
              <a:t> (S) </a:t>
            </a:r>
            <a:r>
              <a:rPr lang="en-US" sz="2400" dirty="0" err="1"/>
              <a:t>elementleridirler</a:t>
            </a:r>
            <a:r>
              <a:rPr lang="en-US" sz="2400" dirty="0"/>
              <a:t>. </a:t>
            </a:r>
            <a:r>
              <a:rPr lang="en-US" sz="2400" dirty="0" err="1"/>
              <a:t>Diğer</a:t>
            </a:r>
            <a:r>
              <a:rPr lang="en-US" sz="2400" dirty="0"/>
              <a:t> </a:t>
            </a:r>
            <a:r>
              <a:rPr lang="en-US" sz="2400" dirty="0" err="1"/>
              <a:t>elementler</a:t>
            </a:r>
            <a:r>
              <a:rPr lang="en-US" sz="2400" dirty="0"/>
              <a:t> </a:t>
            </a:r>
            <a:r>
              <a:rPr lang="en-US" sz="2400" dirty="0" err="1"/>
              <a:t>sodyum</a:t>
            </a:r>
            <a:r>
              <a:rPr lang="en-US" sz="2400" dirty="0"/>
              <a:t> (Na), </a:t>
            </a:r>
            <a:r>
              <a:rPr lang="en-US" sz="2400" dirty="0" err="1"/>
              <a:t>potasyum</a:t>
            </a:r>
            <a:r>
              <a:rPr lang="en-US" sz="2400" dirty="0"/>
              <a:t> (K), </a:t>
            </a:r>
            <a:r>
              <a:rPr lang="en-US" sz="2400" dirty="0" err="1"/>
              <a:t>klor</a:t>
            </a:r>
            <a:r>
              <a:rPr lang="en-US" sz="2400" dirty="0"/>
              <a:t> (Cl), </a:t>
            </a:r>
            <a:r>
              <a:rPr lang="en-US" sz="2400" dirty="0" err="1"/>
              <a:t>kalsiyum</a:t>
            </a:r>
            <a:r>
              <a:rPr lang="en-US" sz="2400" dirty="0"/>
              <a:t> (Ca), </a:t>
            </a:r>
            <a:r>
              <a:rPr lang="en-US" sz="2400" dirty="0" err="1"/>
              <a:t>magnezyum</a:t>
            </a:r>
            <a:r>
              <a:rPr lang="en-US" sz="2400" dirty="0"/>
              <a:t> (Mg)</a:t>
            </a:r>
            <a:r>
              <a:rPr lang="en-US" sz="2400" dirty="0" err="1"/>
              <a:t>olup</a:t>
            </a:r>
            <a:r>
              <a:rPr lang="en-US" sz="2400" dirty="0"/>
              <a:t> </a:t>
            </a:r>
            <a:r>
              <a:rPr lang="en-US" sz="2400" dirty="0" err="1"/>
              <a:t>makro</a:t>
            </a:r>
            <a:r>
              <a:rPr lang="en-US" sz="2400" dirty="0"/>
              <a:t> element </a:t>
            </a:r>
            <a:r>
              <a:rPr lang="en-US" sz="2400" dirty="0" err="1"/>
              <a:t>grubundan</a:t>
            </a:r>
            <a:r>
              <a:rPr lang="en-US" sz="2400" dirty="0"/>
              <a:t> </a:t>
            </a:r>
            <a:r>
              <a:rPr lang="en-US" sz="2400" dirty="0" err="1"/>
              <a:t>sayılır</a:t>
            </a:r>
            <a:r>
              <a:rPr lang="en-US" sz="2400" dirty="0"/>
              <a:t>.</a:t>
            </a:r>
          </a:p>
          <a:p>
            <a:pPr lvl="1" algn="just">
              <a:lnSpc>
                <a:spcPct val="120000"/>
              </a:lnSpc>
            </a:pPr>
            <a:r>
              <a:rPr lang="en-US" dirty="0" err="1"/>
              <a:t>hücrelerin</a:t>
            </a:r>
            <a:r>
              <a:rPr lang="en-US" dirty="0"/>
              <a:t> </a:t>
            </a:r>
            <a:r>
              <a:rPr lang="en-US" dirty="0" err="1"/>
              <a:t>ve</a:t>
            </a:r>
            <a:r>
              <a:rPr lang="en-US" dirty="0"/>
              <a:t> </a:t>
            </a:r>
            <a:r>
              <a:rPr lang="en-US" dirty="0" err="1"/>
              <a:t>dokuların</a:t>
            </a:r>
            <a:r>
              <a:rPr lang="en-US" dirty="0"/>
              <a:t> </a:t>
            </a:r>
            <a:r>
              <a:rPr lang="en-US" dirty="0" err="1"/>
              <a:t>yapısal</a:t>
            </a:r>
            <a:r>
              <a:rPr lang="en-US" dirty="0"/>
              <a:t> </a:t>
            </a:r>
            <a:r>
              <a:rPr lang="en-US" dirty="0" err="1"/>
              <a:t>komponentleridirler</a:t>
            </a:r>
            <a:r>
              <a:rPr lang="en-US" dirty="0"/>
              <a:t> </a:t>
            </a:r>
            <a:r>
              <a:rPr lang="en-US" dirty="0" err="1"/>
              <a:t>ve</a:t>
            </a:r>
            <a:r>
              <a:rPr lang="en-US" dirty="0"/>
              <a:t> </a:t>
            </a:r>
            <a:r>
              <a:rPr lang="en-US" dirty="0" err="1"/>
              <a:t>günlük</a:t>
            </a:r>
            <a:r>
              <a:rPr lang="en-US" dirty="0"/>
              <a:t> </a:t>
            </a:r>
            <a:r>
              <a:rPr lang="en-US" dirty="0" err="1"/>
              <a:t>diyetle</a:t>
            </a:r>
            <a:r>
              <a:rPr lang="en-US" dirty="0"/>
              <a:t> gram </a:t>
            </a:r>
            <a:r>
              <a:rPr lang="en-US" dirty="0" err="1"/>
              <a:t>düzeylerinde</a:t>
            </a:r>
            <a:r>
              <a:rPr lang="en-US" dirty="0"/>
              <a:t> </a:t>
            </a:r>
            <a:r>
              <a:rPr lang="en-US" dirty="0" err="1"/>
              <a:t>alınmaları</a:t>
            </a:r>
            <a:r>
              <a:rPr lang="en-US" dirty="0"/>
              <a:t> </a:t>
            </a:r>
            <a:r>
              <a:rPr lang="en-US" dirty="0" err="1"/>
              <a:t>gerekir</a:t>
            </a:r>
            <a:r>
              <a:rPr lang="en-US" dirty="0"/>
              <a:t> </a:t>
            </a:r>
            <a:r>
              <a:rPr lang="en-US" dirty="0" err="1"/>
              <a:t>ve</a:t>
            </a:r>
            <a:r>
              <a:rPr lang="en-US" dirty="0"/>
              <a:t> </a:t>
            </a:r>
            <a:r>
              <a:rPr lang="en-US" dirty="0" err="1"/>
              <a:t>makro</a:t>
            </a:r>
            <a:r>
              <a:rPr lang="en-US" dirty="0"/>
              <a:t> </a:t>
            </a:r>
            <a:r>
              <a:rPr lang="en-US" dirty="0" err="1"/>
              <a:t>elementler</a:t>
            </a:r>
            <a:r>
              <a:rPr lang="en-US" dirty="0"/>
              <a:t> </a:t>
            </a:r>
            <a:r>
              <a:rPr lang="en-US" dirty="0" err="1"/>
              <a:t>olarak</a:t>
            </a:r>
            <a:r>
              <a:rPr lang="en-US" dirty="0"/>
              <a:t> </a:t>
            </a:r>
            <a:r>
              <a:rPr lang="en-US" dirty="0" err="1"/>
              <a:t>tanımlanırlar</a:t>
            </a:r>
            <a:r>
              <a:rPr lang="en-US" dirty="0"/>
              <a:t> (</a:t>
            </a:r>
            <a:r>
              <a:rPr lang="en-US" dirty="0" err="1"/>
              <a:t>esansiyel</a:t>
            </a:r>
            <a:r>
              <a:rPr lang="en-US" dirty="0"/>
              <a:t> </a:t>
            </a:r>
            <a:r>
              <a:rPr lang="en-US" dirty="0" err="1"/>
              <a:t>elementler</a:t>
            </a:r>
            <a:r>
              <a:rPr lang="en-US" dirty="0"/>
              <a:t>). </a:t>
            </a:r>
          </a:p>
        </p:txBody>
      </p:sp>
    </p:spTree>
    <p:extLst>
      <p:ext uri="{BB962C8B-B14F-4D97-AF65-F5344CB8AC3E}">
        <p14:creationId xmlns:p14="http://schemas.microsoft.com/office/powerpoint/2010/main" val="1163882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http://cwx.prenhall.com/horton/medialib/media_portfolio/text_images/FG01_01.JPG"/>
          <p:cNvPicPr>
            <a:picLocks noChangeAspect="1" noChangeArrowheads="1"/>
          </p:cNvPicPr>
          <p:nvPr/>
        </p:nvPicPr>
        <p:blipFill>
          <a:blip r:embed="rId3"/>
          <a:srcRect/>
          <a:stretch>
            <a:fillRect/>
          </a:stretch>
        </p:blipFill>
        <p:spPr bwMode="auto">
          <a:xfrm>
            <a:off x="1555750" y="228600"/>
            <a:ext cx="8667750" cy="4838700"/>
          </a:xfrm>
          <a:prstGeom prst="rect">
            <a:avLst/>
          </a:prstGeom>
          <a:noFill/>
        </p:spPr>
      </p:pic>
      <p:sp>
        <p:nvSpPr>
          <p:cNvPr id="14341" name="Text Box 5"/>
          <p:cNvSpPr txBox="1">
            <a:spLocks noChangeArrowheads="1"/>
          </p:cNvSpPr>
          <p:nvPr/>
        </p:nvSpPr>
        <p:spPr bwMode="auto">
          <a:xfrm>
            <a:off x="1390650" y="4937125"/>
            <a:ext cx="9658350" cy="1754326"/>
          </a:xfrm>
          <a:prstGeom prst="rect">
            <a:avLst/>
          </a:prstGeom>
          <a:noFill/>
          <a:ln w="9525">
            <a:noFill/>
            <a:miter lim="800000"/>
            <a:headEnd/>
            <a:tailEnd/>
          </a:ln>
          <a:effectLst/>
        </p:spPr>
        <p:txBody>
          <a:bodyPr>
            <a:spAutoFit/>
          </a:bodyPr>
          <a:lstStyle/>
          <a:p>
            <a:r>
              <a:rPr lang="tr-TR" b="1" dirty="0">
                <a:solidFill>
                  <a:srgbClr val="FF3300"/>
                </a:solidFill>
              </a:rPr>
              <a:t>Tüm organizmalar için </a:t>
            </a:r>
            <a:r>
              <a:rPr lang="tr-TR" b="1" dirty="0" err="1">
                <a:solidFill>
                  <a:srgbClr val="FF3300"/>
                </a:solidFill>
              </a:rPr>
              <a:t>esansiyel</a:t>
            </a:r>
            <a:r>
              <a:rPr lang="tr-TR" b="1" dirty="0">
                <a:solidFill>
                  <a:srgbClr val="FF3300"/>
                </a:solidFill>
              </a:rPr>
              <a:t> olan ve çok yaygın</a:t>
            </a:r>
            <a:r>
              <a:rPr lang="en-US" b="1" dirty="0">
                <a:solidFill>
                  <a:srgbClr val="FF3300"/>
                </a:solidFill>
              </a:rPr>
              <a:t>: C, N, O, P, S, H</a:t>
            </a:r>
          </a:p>
          <a:p>
            <a:r>
              <a:rPr lang="tr-TR" b="1" dirty="0">
                <a:solidFill>
                  <a:srgbClr val="FF3300"/>
                </a:solidFill>
              </a:rPr>
              <a:t>Daha az yaygın olmakla beraber Tüm organizmalar için </a:t>
            </a:r>
            <a:r>
              <a:rPr lang="tr-TR" b="1" dirty="0" err="1">
                <a:solidFill>
                  <a:srgbClr val="FF3300"/>
                </a:solidFill>
              </a:rPr>
              <a:t>esansiyel</a:t>
            </a:r>
            <a:r>
              <a:rPr lang="tr-TR" b="1" dirty="0">
                <a:solidFill>
                  <a:srgbClr val="FF3300"/>
                </a:solidFill>
              </a:rPr>
              <a:t> olan </a:t>
            </a:r>
            <a:r>
              <a:rPr lang="en-US" b="1" dirty="0">
                <a:solidFill>
                  <a:srgbClr val="FF3300"/>
                </a:solidFill>
              </a:rPr>
              <a:t>: Na, Mg, K, Ca, </a:t>
            </a:r>
            <a:r>
              <a:rPr lang="en-US" b="1" dirty="0" err="1">
                <a:solidFill>
                  <a:srgbClr val="FF3300"/>
                </a:solidFill>
              </a:rPr>
              <a:t>Cl</a:t>
            </a:r>
            <a:endParaRPr lang="en-US" b="1" dirty="0">
              <a:solidFill>
                <a:srgbClr val="FF3300"/>
              </a:solidFill>
            </a:endParaRPr>
          </a:p>
          <a:p>
            <a:r>
              <a:rPr lang="tr-TR" b="1" dirty="0">
                <a:solidFill>
                  <a:srgbClr val="FF3300"/>
                </a:solidFill>
              </a:rPr>
              <a:t>Tüm organizmalar için </a:t>
            </a:r>
            <a:r>
              <a:rPr lang="tr-TR" b="1" dirty="0" err="1">
                <a:solidFill>
                  <a:srgbClr val="FF3300"/>
                </a:solidFill>
              </a:rPr>
              <a:t>esansiyel</a:t>
            </a:r>
            <a:r>
              <a:rPr lang="tr-TR" b="1" dirty="0">
                <a:solidFill>
                  <a:srgbClr val="FF3300"/>
                </a:solidFill>
              </a:rPr>
              <a:t> olan ve eser seviyede olan</a:t>
            </a:r>
            <a:r>
              <a:rPr lang="en-US" b="1" dirty="0">
                <a:solidFill>
                  <a:srgbClr val="FF3300"/>
                </a:solidFill>
              </a:rPr>
              <a:t> (</a:t>
            </a:r>
            <a:r>
              <a:rPr lang="en-US" b="1" dirty="0" err="1">
                <a:solidFill>
                  <a:srgbClr val="FF3300"/>
                </a:solidFill>
              </a:rPr>
              <a:t>iz</a:t>
            </a:r>
            <a:r>
              <a:rPr lang="en-US" b="1" dirty="0">
                <a:solidFill>
                  <a:srgbClr val="FF3300"/>
                </a:solidFill>
              </a:rPr>
              <a:t> </a:t>
            </a:r>
            <a:r>
              <a:rPr lang="en-US" b="1" dirty="0" err="1">
                <a:solidFill>
                  <a:srgbClr val="FF3300"/>
                </a:solidFill>
              </a:rPr>
              <a:t>elementler</a:t>
            </a:r>
            <a:r>
              <a:rPr lang="en-US" b="1" dirty="0">
                <a:solidFill>
                  <a:srgbClr val="FF3300"/>
                </a:solidFill>
              </a:rPr>
              <a:t>)</a:t>
            </a:r>
            <a:r>
              <a:rPr lang="tr-TR" b="1" dirty="0">
                <a:solidFill>
                  <a:srgbClr val="FF3300"/>
                </a:solidFill>
              </a:rPr>
              <a:t> </a:t>
            </a:r>
            <a:r>
              <a:rPr lang="en-US" b="1" dirty="0">
                <a:solidFill>
                  <a:srgbClr val="FF3300"/>
                </a:solidFill>
              </a:rPr>
              <a:t>: </a:t>
            </a:r>
            <a:r>
              <a:rPr lang="en-US" b="1" dirty="0" err="1">
                <a:solidFill>
                  <a:srgbClr val="FF3300"/>
                </a:solidFill>
              </a:rPr>
              <a:t>Mn</a:t>
            </a:r>
            <a:r>
              <a:rPr lang="en-US" b="1" dirty="0">
                <a:solidFill>
                  <a:srgbClr val="FF3300"/>
                </a:solidFill>
              </a:rPr>
              <a:t>, Fe, Co, Cu, Zn</a:t>
            </a:r>
          </a:p>
          <a:p>
            <a:r>
              <a:rPr lang="tr-TR" b="1" dirty="0">
                <a:solidFill>
                  <a:srgbClr val="FF3300"/>
                </a:solidFill>
              </a:rPr>
              <a:t>Bazı organizmalar için </a:t>
            </a:r>
            <a:r>
              <a:rPr lang="tr-TR" b="1" dirty="0" err="1">
                <a:solidFill>
                  <a:srgbClr val="FF3300"/>
                </a:solidFill>
              </a:rPr>
              <a:t>esansiyel</a:t>
            </a:r>
            <a:r>
              <a:rPr lang="tr-TR" b="1" dirty="0">
                <a:solidFill>
                  <a:srgbClr val="FF3300"/>
                </a:solidFill>
              </a:rPr>
              <a:t> olan ve eser seviyede olan</a:t>
            </a:r>
            <a:r>
              <a:rPr lang="en-US" b="1" dirty="0">
                <a:solidFill>
                  <a:srgbClr val="FF3300"/>
                </a:solidFill>
              </a:rPr>
              <a:t> (</a:t>
            </a:r>
            <a:r>
              <a:rPr lang="en-US" b="1" dirty="0" err="1">
                <a:solidFill>
                  <a:srgbClr val="FF3300"/>
                </a:solidFill>
              </a:rPr>
              <a:t>iz</a:t>
            </a:r>
            <a:r>
              <a:rPr lang="en-US" b="1" dirty="0">
                <a:solidFill>
                  <a:srgbClr val="FF3300"/>
                </a:solidFill>
              </a:rPr>
              <a:t> </a:t>
            </a:r>
            <a:r>
              <a:rPr lang="en-US" b="1" dirty="0" err="1">
                <a:solidFill>
                  <a:srgbClr val="FF3300"/>
                </a:solidFill>
              </a:rPr>
              <a:t>elementler</a:t>
            </a:r>
            <a:r>
              <a:rPr lang="en-US" b="1" dirty="0">
                <a:solidFill>
                  <a:srgbClr val="FF3300"/>
                </a:solidFill>
              </a:rPr>
              <a:t>)</a:t>
            </a:r>
            <a:r>
              <a:rPr lang="tr-TR" b="1" dirty="0">
                <a:solidFill>
                  <a:srgbClr val="FF3300"/>
                </a:solidFill>
              </a:rPr>
              <a:t> </a:t>
            </a:r>
            <a:r>
              <a:rPr lang="en-US" b="1" dirty="0">
                <a:solidFill>
                  <a:srgbClr val="FF3300"/>
                </a:solidFill>
              </a:rPr>
              <a:t>: V, Cr, Mo, B, Al, </a:t>
            </a:r>
            <a:r>
              <a:rPr lang="en-US" b="1" dirty="0" err="1">
                <a:solidFill>
                  <a:srgbClr val="FF3300"/>
                </a:solidFill>
              </a:rPr>
              <a:t>Ga</a:t>
            </a:r>
            <a:r>
              <a:rPr lang="en-US" b="1" dirty="0">
                <a:solidFill>
                  <a:srgbClr val="FF3300"/>
                </a:solidFill>
              </a:rPr>
              <a:t>, </a:t>
            </a:r>
            <a:r>
              <a:rPr lang="en-US" b="1" dirty="0" err="1">
                <a:solidFill>
                  <a:srgbClr val="FF3300"/>
                </a:solidFill>
              </a:rPr>
              <a:t>Sn</a:t>
            </a:r>
            <a:r>
              <a:rPr lang="en-US" b="1" dirty="0">
                <a:solidFill>
                  <a:srgbClr val="FF3300"/>
                </a:solidFill>
              </a:rPr>
              <a:t>, Si, As, Se, I, </a:t>
            </a:r>
          </a:p>
          <a:p>
            <a:endParaRPr lang="en-US" b="1" dirty="0">
              <a:solidFill>
                <a:srgbClr val="FF3300"/>
              </a:solidFill>
            </a:endParaRPr>
          </a:p>
        </p:txBody>
      </p:sp>
      <p:sp>
        <p:nvSpPr>
          <p:cNvPr id="14343" name="Rectangle 7"/>
          <p:cNvSpPr>
            <a:spLocks noGrp="1" noChangeArrowheads="1"/>
          </p:cNvSpPr>
          <p:nvPr>
            <p:ph type="title"/>
          </p:nvPr>
        </p:nvSpPr>
        <p:spPr>
          <a:xfrm>
            <a:off x="2476500" y="0"/>
            <a:ext cx="6108700" cy="1143000"/>
          </a:xfrm>
        </p:spPr>
        <p:txBody>
          <a:bodyPr>
            <a:normAutofit/>
          </a:bodyPr>
          <a:lstStyle/>
          <a:p>
            <a:r>
              <a:rPr lang="tr-TR" sz="2400" b="1" dirty="0">
                <a:solidFill>
                  <a:schemeClr val="accent2"/>
                </a:solidFill>
                <a:latin typeface="Comic Sans MS" pitchFamily="66" charset="0"/>
              </a:rPr>
              <a:t>Periyodik Tablo: Yaşamsal Elementler</a:t>
            </a:r>
            <a:endParaRPr lang="en-US" sz="2400" b="1" dirty="0">
              <a:solidFill>
                <a:schemeClr val="accent2"/>
              </a:solidFill>
              <a:latin typeface="Comic Sans MS" pitchFamily="66"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2" name="Ink 1">
                <a:extLst>
                  <a:ext uri="{FF2B5EF4-FFF2-40B4-BE49-F238E27FC236}">
                    <a16:creationId xmlns:a16="http://schemas.microsoft.com/office/drawing/2014/main" id="{133F53BA-AF13-4F8D-BC3F-FE513D312F10}"/>
                  </a:ext>
                </a:extLst>
              </p14:cNvPr>
              <p14:cNvContentPartPr/>
              <p14:nvPr/>
            </p14:nvContentPartPr>
            <p14:xfrm>
              <a:off x="469620" y="5070450"/>
              <a:ext cx="747000" cy="253800"/>
            </p14:xfrm>
          </p:contentPart>
        </mc:Choice>
        <mc:Fallback xmlns="">
          <p:pic>
            <p:nvPicPr>
              <p:cNvPr id="2" name="Ink 1">
                <a:extLst>
                  <a:ext uri="{FF2B5EF4-FFF2-40B4-BE49-F238E27FC236}">
                    <a16:creationId xmlns:a16="http://schemas.microsoft.com/office/drawing/2014/main" id="{133F53BA-AF13-4F8D-BC3F-FE513D312F10}"/>
                  </a:ext>
                </a:extLst>
              </p:cNvPr>
              <p:cNvPicPr/>
              <p:nvPr/>
            </p:nvPicPr>
            <p:blipFill>
              <a:blip r:embed="rId5"/>
              <a:stretch>
                <a:fillRect/>
              </a:stretch>
            </p:blipFill>
            <p:spPr>
              <a:xfrm>
                <a:off x="433980" y="4854450"/>
                <a:ext cx="818640" cy="685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3" name="Ink 2">
                <a:extLst>
                  <a:ext uri="{FF2B5EF4-FFF2-40B4-BE49-F238E27FC236}">
                    <a16:creationId xmlns:a16="http://schemas.microsoft.com/office/drawing/2014/main" id="{4F11F012-5E08-4A42-A096-78E4A534E801}"/>
                  </a:ext>
                </a:extLst>
              </p14:cNvPr>
              <p14:cNvContentPartPr/>
              <p14:nvPr/>
            </p14:nvContentPartPr>
            <p14:xfrm>
              <a:off x="7702380" y="4851570"/>
              <a:ext cx="161280" cy="393120"/>
            </p14:xfrm>
          </p:contentPart>
        </mc:Choice>
        <mc:Fallback xmlns="">
          <p:pic>
            <p:nvPicPr>
              <p:cNvPr id="3" name="Ink 2">
                <a:extLst>
                  <a:ext uri="{FF2B5EF4-FFF2-40B4-BE49-F238E27FC236}">
                    <a16:creationId xmlns:a16="http://schemas.microsoft.com/office/drawing/2014/main" id="{4F11F012-5E08-4A42-A096-78E4A534E801}"/>
                  </a:ext>
                </a:extLst>
              </p:cNvPr>
              <p:cNvPicPr/>
              <p:nvPr/>
            </p:nvPicPr>
            <p:blipFill>
              <a:blip r:embed="rId7"/>
              <a:stretch>
                <a:fillRect/>
              </a:stretch>
            </p:blipFill>
            <p:spPr>
              <a:xfrm>
                <a:off x="7666740" y="4635570"/>
                <a:ext cx="232920" cy="824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CDEB19E9-C7A7-4586-95AF-5506530B9FA2}"/>
                  </a:ext>
                </a:extLst>
              </p14:cNvPr>
              <p14:cNvContentPartPr/>
              <p14:nvPr/>
            </p14:nvContentPartPr>
            <p14:xfrm>
              <a:off x="8068860" y="4886490"/>
              <a:ext cx="918720" cy="223200"/>
            </p14:xfrm>
          </p:contentPart>
        </mc:Choice>
        <mc:Fallback xmlns="">
          <p:pic>
            <p:nvPicPr>
              <p:cNvPr id="4" name="Ink 3">
                <a:extLst>
                  <a:ext uri="{FF2B5EF4-FFF2-40B4-BE49-F238E27FC236}">
                    <a16:creationId xmlns:a16="http://schemas.microsoft.com/office/drawing/2014/main" id="{CDEB19E9-C7A7-4586-95AF-5506530B9FA2}"/>
                  </a:ext>
                </a:extLst>
              </p:cNvPr>
              <p:cNvPicPr/>
              <p:nvPr/>
            </p:nvPicPr>
            <p:blipFill>
              <a:blip r:embed="rId9"/>
              <a:stretch>
                <a:fillRect/>
              </a:stretch>
            </p:blipFill>
            <p:spPr>
              <a:xfrm>
                <a:off x="8051220" y="4868850"/>
                <a:ext cx="954360" cy="258840"/>
              </a:xfrm>
              <a:prstGeom prst="rect">
                <a:avLst/>
              </a:prstGeom>
            </p:spPr>
          </p:pic>
        </mc:Fallback>
      </mc:AlternateContent>
      <p:grpSp>
        <p:nvGrpSpPr>
          <p:cNvPr id="15" name="Group 14">
            <a:extLst>
              <a:ext uri="{FF2B5EF4-FFF2-40B4-BE49-F238E27FC236}">
                <a16:creationId xmlns:a16="http://schemas.microsoft.com/office/drawing/2014/main" id="{1763F7AE-26CE-482D-AF58-6547495B4815}"/>
              </a:ext>
            </a:extLst>
          </p:cNvPr>
          <p:cNvGrpSpPr/>
          <p:nvPr/>
        </p:nvGrpSpPr>
        <p:grpSpPr>
          <a:xfrm>
            <a:off x="9869940" y="4860570"/>
            <a:ext cx="2260440" cy="577800"/>
            <a:chOff x="9869940" y="4860570"/>
            <a:chExt cx="2260440" cy="577800"/>
          </a:xfrm>
        </p:grpSpPr>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138221C5-33A6-401D-8B20-DEDFE546C5A4}"/>
                    </a:ext>
                  </a:extLst>
                </p14:cNvPr>
                <p14:cNvContentPartPr/>
                <p14:nvPr/>
              </p14:nvContentPartPr>
              <p14:xfrm>
                <a:off x="9869940" y="5273850"/>
                <a:ext cx="622440" cy="164520"/>
              </p14:xfrm>
            </p:contentPart>
          </mc:Choice>
          <mc:Fallback xmlns="">
            <p:pic>
              <p:nvPicPr>
                <p:cNvPr id="5" name="Ink 4">
                  <a:extLst>
                    <a:ext uri="{FF2B5EF4-FFF2-40B4-BE49-F238E27FC236}">
                      <a16:creationId xmlns:a16="http://schemas.microsoft.com/office/drawing/2014/main" id="{138221C5-33A6-401D-8B20-DEDFE546C5A4}"/>
                    </a:ext>
                  </a:extLst>
                </p:cNvPr>
                <p:cNvPicPr/>
                <p:nvPr/>
              </p:nvPicPr>
              <p:blipFill>
                <a:blip r:embed="rId11"/>
                <a:stretch>
                  <a:fillRect/>
                </a:stretch>
              </p:blipFill>
              <p:spPr>
                <a:xfrm>
                  <a:off x="9852300" y="5255850"/>
                  <a:ext cx="6580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 5">
                  <a:extLst>
                    <a:ext uri="{FF2B5EF4-FFF2-40B4-BE49-F238E27FC236}">
                      <a16:creationId xmlns:a16="http://schemas.microsoft.com/office/drawing/2014/main" id="{6FDEC84D-6BBA-43F9-8B9C-B8D1B00D5844}"/>
                    </a:ext>
                  </a:extLst>
                </p14:cNvPr>
                <p14:cNvContentPartPr/>
                <p14:nvPr/>
              </p14:nvContentPartPr>
              <p14:xfrm>
                <a:off x="10609740" y="4881810"/>
                <a:ext cx="172080" cy="321120"/>
              </p14:xfrm>
            </p:contentPart>
          </mc:Choice>
          <mc:Fallback xmlns="">
            <p:pic>
              <p:nvPicPr>
                <p:cNvPr id="6" name="Ink 5">
                  <a:extLst>
                    <a:ext uri="{FF2B5EF4-FFF2-40B4-BE49-F238E27FC236}">
                      <a16:creationId xmlns:a16="http://schemas.microsoft.com/office/drawing/2014/main" id="{6FDEC84D-6BBA-43F9-8B9C-B8D1B00D5844}"/>
                    </a:ext>
                  </a:extLst>
                </p:cNvPr>
                <p:cNvPicPr/>
                <p:nvPr/>
              </p:nvPicPr>
              <p:blipFill>
                <a:blip r:embed="rId13"/>
                <a:stretch>
                  <a:fillRect/>
                </a:stretch>
              </p:blipFill>
              <p:spPr>
                <a:xfrm>
                  <a:off x="10592100" y="4863810"/>
                  <a:ext cx="20772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Ink 6">
                  <a:extLst>
                    <a:ext uri="{FF2B5EF4-FFF2-40B4-BE49-F238E27FC236}">
                      <a16:creationId xmlns:a16="http://schemas.microsoft.com/office/drawing/2014/main" id="{2A510667-8259-4B28-8206-E73190C61B95}"/>
                    </a:ext>
                  </a:extLst>
                </p14:cNvPr>
                <p14:cNvContentPartPr/>
                <p14:nvPr/>
              </p14:nvContentPartPr>
              <p14:xfrm>
                <a:off x="10571580" y="4983690"/>
                <a:ext cx="153360" cy="57960"/>
              </p14:xfrm>
            </p:contentPart>
          </mc:Choice>
          <mc:Fallback xmlns="">
            <p:pic>
              <p:nvPicPr>
                <p:cNvPr id="7" name="Ink 6">
                  <a:extLst>
                    <a:ext uri="{FF2B5EF4-FFF2-40B4-BE49-F238E27FC236}">
                      <a16:creationId xmlns:a16="http://schemas.microsoft.com/office/drawing/2014/main" id="{2A510667-8259-4B28-8206-E73190C61B95}"/>
                    </a:ext>
                  </a:extLst>
                </p:cNvPr>
                <p:cNvPicPr/>
                <p:nvPr/>
              </p:nvPicPr>
              <p:blipFill>
                <a:blip r:embed="rId15"/>
                <a:stretch>
                  <a:fillRect/>
                </a:stretch>
              </p:blipFill>
              <p:spPr>
                <a:xfrm>
                  <a:off x="10553940" y="4966050"/>
                  <a:ext cx="189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 name="Ink 7">
                  <a:extLst>
                    <a:ext uri="{FF2B5EF4-FFF2-40B4-BE49-F238E27FC236}">
                      <a16:creationId xmlns:a16="http://schemas.microsoft.com/office/drawing/2014/main" id="{132E322A-4137-49DC-8904-96D39E5AEB59}"/>
                    </a:ext>
                  </a:extLst>
                </p14:cNvPr>
                <p14:cNvContentPartPr/>
                <p14:nvPr/>
              </p14:nvContentPartPr>
              <p14:xfrm>
                <a:off x="10579140" y="4860570"/>
                <a:ext cx="222480" cy="11520"/>
              </p14:xfrm>
            </p:contentPart>
          </mc:Choice>
          <mc:Fallback xmlns="">
            <p:pic>
              <p:nvPicPr>
                <p:cNvPr id="8" name="Ink 7">
                  <a:extLst>
                    <a:ext uri="{FF2B5EF4-FFF2-40B4-BE49-F238E27FC236}">
                      <a16:creationId xmlns:a16="http://schemas.microsoft.com/office/drawing/2014/main" id="{132E322A-4137-49DC-8904-96D39E5AEB59}"/>
                    </a:ext>
                  </a:extLst>
                </p:cNvPr>
                <p:cNvPicPr/>
                <p:nvPr/>
              </p:nvPicPr>
              <p:blipFill>
                <a:blip r:embed="rId17"/>
                <a:stretch>
                  <a:fillRect/>
                </a:stretch>
              </p:blipFill>
              <p:spPr>
                <a:xfrm>
                  <a:off x="10561500" y="4842930"/>
                  <a:ext cx="2581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 name="Ink 8">
                  <a:extLst>
                    <a:ext uri="{FF2B5EF4-FFF2-40B4-BE49-F238E27FC236}">
                      <a16:creationId xmlns:a16="http://schemas.microsoft.com/office/drawing/2014/main" id="{C8D27BDF-11DF-488F-B9BD-0920BEF161E2}"/>
                    </a:ext>
                  </a:extLst>
                </p14:cNvPr>
                <p14:cNvContentPartPr/>
                <p14:nvPr/>
              </p14:nvContentPartPr>
              <p14:xfrm>
                <a:off x="10816020" y="4889010"/>
                <a:ext cx="108360" cy="262080"/>
              </p14:xfrm>
            </p:contentPart>
          </mc:Choice>
          <mc:Fallback xmlns="">
            <p:pic>
              <p:nvPicPr>
                <p:cNvPr id="9" name="Ink 8">
                  <a:extLst>
                    <a:ext uri="{FF2B5EF4-FFF2-40B4-BE49-F238E27FC236}">
                      <a16:creationId xmlns:a16="http://schemas.microsoft.com/office/drawing/2014/main" id="{C8D27BDF-11DF-488F-B9BD-0920BEF161E2}"/>
                    </a:ext>
                  </a:extLst>
                </p:cNvPr>
                <p:cNvPicPr/>
                <p:nvPr/>
              </p:nvPicPr>
              <p:blipFill>
                <a:blip r:embed="rId19"/>
                <a:stretch>
                  <a:fillRect/>
                </a:stretch>
              </p:blipFill>
              <p:spPr>
                <a:xfrm>
                  <a:off x="10798020" y="4871010"/>
                  <a:ext cx="14400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 name="Ink 9">
                  <a:extLst>
                    <a:ext uri="{FF2B5EF4-FFF2-40B4-BE49-F238E27FC236}">
                      <a16:creationId xmlns:a16="http://schemas.microsoft.com/office/drawing/2014/main" id="{0802E10F-26A4-4152-B874-079806320249}"/>
                    </a:ext>
                  </a:extLst>
                </p14:cNvPr>
                <p14:cNvContentPartPr/>
                <p14:nvPr/>
              </p14:nvContentPartPr>
              <p14:xfrm>
                <a:off x="10969380" y="4910250"/>
                <a:ext cx="177120" cy="250200"/>
              </p14:xfrm>
            </p:contentPart>
          </mc:Choice>
          <mc:Fallback xmlns="">
            <p:pic>
              <p:nvPicPr>
                <p:cNvPr id="10" name="Ink 9">
                  <a:extLst>
                    <a:ext uri="{FF2B5EF4-FFF2-40B4-BE49-F238E27FC236}">
                      <a16:creationId xmlns:a16="http://schemas.microsoft.com/office/drawing/2014/main" id="{0802E10F-26A4-4152-B874-079806320249}"/>
                    </a:ext>
                  </a:extLst>
                </p:cNvPr>
                <p:cNvPicPr/>
                <p:nvPr/>
              </p:nvPicPr>
              <p:blipFill>
                <a:blip r:embed="rId21"/>
                <a:stretch>
                  <a:fillRect/>
                </a:stretch>
              </p:blipFill>
              <p:spPr>
                <a:xfrm>
                  <a:off x="10951380" y="4892610"/>
                  <a:ext cx="21276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 name="Ink 10">
                  <a:extLst>
                    <a:ext uri="{FF2B5EF4-FFF2-40B4-BE49-F238E27FC236}">
                      <a16:creationId xmlns:a16="http://schemas.microsoft.com/office/drawing/2014/main" id="{608707C9-35FA-4E1A-8456-E147E79E5C1A}"/>
                    </a:ext>
                  </a:extLst>
                </p14:cNvPr>
                <p14:cNvContentPartPr/>
                <p14:nvPr/>
              </p14:nvContentPartPr>
              <p14:xfrm>
                <a:off x="11213460" y="4939770"/>
                <a:ext cx="198360" cy="182880"/>
              </p14:xfrm>
            </p:contentPart>
          </mc:Choice>
          <mc:Fallback xmlns="">
            <p:pic>
              <p:nvPicPr>
                <p:cNvPr id="11" name="Ink 10">
                  <a:extLst>
                    <a:ext uri="{FF2B5EF4-FFF2-40B4-BE49-F238E27FC236}">
                      <a16:creationId xmlns:a16="http://schemas.microsoft.com/office/drawing/2014/main" id="{608707C9-35FA-4E1A-8456-E147E79E5C1A}"/>
                    </a:ext>
                  </a:extLst>
                </p:cNvPr>
                <p:cNvPicPr/>
                <p:nvPr/>
              </p:nvPicPr>
              <p:blipFill>
                <a:blip r:embed="rId23"/>
                <a:stretch>
                  <a:fillRect/>
                </a:stretch>
              </p:blipFill>
              <p:spPr>
                <a:xfrm>
                  <a:off x="11195820" y="4921770"/>
                  <a:ext cx="2340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 name="Ink 11">
                  <a:extLst>
                    <a:ext uri="{FF2B5EF4-FFF2-40B4-BE49-F238E27FC236}">
                      <a16:creationId xmlns:a16="http://schemas.microsoft.com/office/drawing/2014/main" id="{E9AC0045-9412-47B0-8769-09DAF4563630}"/>
                    </a:ext>
                  </a:extLst>
                </p14:cNvPr>
                <p14:cNvContentPartPr/>
                <p14:nvPr/>
              </p14:nvContentPartPr>
              <p14:xfrm>
                <a:off x="11423700" y="4895490"/>
                <a:ext cx="91800" cy="251280"/>
              </p14:xfrm>
            </p:contentPart>
          </mc:Choice>
          <mc:Fallback xmlns="">
            <p:pic>
              <p:nvPicPr>
                <p:cNvPr id="12" name="Ink 11">
                  <a:extLst>
                    <a:ext uri="{FF2B5EF4-FFF2-40B4-BE49-F238E27FC236}">
                      <a16:creationId xmlns:a16="http://schemas.microsoft.com/office/drawing/2014/main" id="{E9AC0045-9412-47B0-8769-09DAF4563630}"/>
                    </a:ext>
                  </a:extLst>
                </p:cNvPr>
                <p:cNvPicPr/>
                <p:nvPr/>
              </p:nvPicPr>
              <p:blipFill>
                <a:blip r:embed="rId25"/>
                <a:stretch>
                  <a:fillRect/>
                </a:stretch>
              </p:blipFill>
              <p:spPr>
                <a:xfrm>
                  <a:off x="11406060" y="4877490"/>
                  <a:ext cx="1274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 name="Ink 12">
                  <a:extLst>
                    <a:ext uri="{FF2B5EF4-FFF2-40B4-BE49-F238E27FC236}">
                      <a16:creationId xmlns:a16="http://schemas.microsoft.com/office/drawing/2014/main" id="{A5755EAC-4E9D-4311-9DA9-241DF42BAA33}"/>
                    </a:ext>
                  </a:extLst>
                </p14:cNvPr>
                <p14:cNvContentPartPr/>
                <p14:nvPr/>
              </p14:nvContentPartPr>
              <p14:xfrm>
                <a:off x="11585700" y="5000610"/>
                <a:ext cx="40680" cy="177120"/>
              </p14:xfrm>
            </p:contentPart>
          </mc:Choice>
          <mc:Fallback xmlns="">
            <p:pic>
              <p:nvPicPr>
                <p:cNvPr id="13" name="Ink 12">
                  <a:extLst>
                    <a:ext uri="{FF2B5EF4-FFF2-40B4-BE49-F238E27FC236}">
                      <a16:creationId xmlns:a16="http://schemas.microsoft.com/office/drawing/2014/main" id="{A5755EAC-4E9D-4311-9DA9-241DF42BAA33}"/>
                    </a:ext>
                  </a:extLst>
                </p:cNvPr>
                <p:cNvPicPr/>
                <p:nvPr/>
              </p:nvPicPr>
              <p:blipFill>
                <a:blip r:embed="rId27"/>
                <a:stretch>
                  <a:fillRect/>
                </a:stretch>
              </p:blipFill>
              <p:spPr>
                <a:xfrm>
                  <a:off x="11567700" y="4982970"/>
                  <a:ext cx="763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 name="Ink 13">
                  <a:extLst>
                    <a:ext uri="{FF2B5EF4-FFF2-40B4-BE49-F238E27FC236}">
                      <a16:creationId xmlns:a16="http://schemas.microsoft.com/office/drawing/2014/main" id="{3CFE150F-CFB5-486D-AEFA-A2A1C57927D0}"/>
                    </a:ext>
                  </a:extLst>
                </p14:cNvPr>
                <p14:cNvContentPartPr/>
                <p14:nvPr/>
              </p14:nvContentPartPr>
              <p14:xfrm>
                <a:off x="11611260" y="4869930"/>
                <a:ext cx="519120" cy="507960"/>
              </p14:xfrm>
            </p:contentPart>
          </mc:Choice>
          <mc:Fallback xmlns="">
            <p:pic>
              <p:nvPicPr>
                <p:cNvPr id="14" name="Ink 13">
                  <a:extLst>
                    <a:ext uri="{FF2B5EF4-FFF2-40B4-BE49-F238E27FC236}">
                      <a16:creationId xmlns:a16="http://schemas.microsoft.com/office/drawing/2014/main" id="{3CFE150F-CFB5-486D-AEFA-A2A1C57927D0}"/>
                    </a:ext>
                  </a:extLst>
                </p:cNvPr>
                <p:cNvPicPr/>
                <p:nvPr/>
              </p:nvPicPr>
              <p:blipFill>
                <a:blip r:embed="rId29"/>
                <a:stretch>
                  <a:fillRect/>
                </a:stretch>
              </p:blipFill>
              <p:spPr>
                <a:xfrm>
                  <a:off x="11593620" y="4852290"/>
                  <a:ext cx="554760" cy="54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16" name="Ink 15">
                <a:extLst>
                  <a:ext uri="{FF2B5EF4-FFF2-40B4-BE49-F238E27FC236}">
                    <a16:creationId xmlns:a16="http://schemas.microsoft.com/office/drawing/2014/main" id="{8392EAB2-8594-46D4-8332-9F06758D00F6}"/>
                  </a:ext>
                </a:extLst>
              </p14:cNvPr>
              <p14:cNvContentPartPr/>
              <p14:nvPr/>
            </p14:nvContentPartPr>
            <p14:xfrm>
              <a:off x="10929060" y="3476010"/>
              <a:ext cx="229320" cy="1193040"/>
            </p14:xfrm>
          </p:contentPart>
        </mc:Choice>
        <mc:Fallback xmlns="">
          <p:pic>
            <p:nvPicPr>
              <p:cNvPr id="16" name="Ink 15">
                <a:extLst>
                  <a:ext uri="{FF2B5EF4-FFF2-40B4-BE49-F238E27FC236}">
                    <a16:creationId xmlns:a16="http://schemas.microsoft.com/office/drawing/2014/main" id="{8392EAB2-8594-46D4-8332-9F06758D00F6}"/>
                  </a:ext>
                </a:extLst>
              </p:cNvPr>
              <p:cNvPicPr/>
              <p:nvPr/>
            </p:nvPicPr>
            <p:blipFill>
              <a:blip r:embed="rId31"/>
              <a:stretch>
                <a:fillRect/>
              </a:stretch>
            </p:blipFill>
            <p:spPr>
              <a:xfrm>
                <a:off x="10911060" y="3458010"/>
                <a:ext cx="264960" cy="1228680"/>
              </a:xfrm>
              <a:prstGeom prst="rect">
                <a:avLst/>
              </a:prstGeom>
            </p:spPr>
          </p:pic>
        </mc:Fallback>
      </mc:AlternateContent>
      <p:grpSp>
        <p:nvGrpSpPr>
          <p:cNvPr id="36" name="Group 35">
            <a:extLst>
              <a:ext uri="{FF2B5EF4-FFF2-40B4-BE49-F238E27FC236}">
                <a16:creationId xmlns:a16="http://schemas.microsoft.com/office/drawing/2014/main" id="{C8AED23A-F0A6-4199-8990-2D2A59AD6CC3}"/>
              </a:ext>
            </a:extLst>
          </p:cNvPr>
          <p:cNvGrpSpPr/>
          <p:nvPr/>
        </p:nvGrpSpPr>
        <p:grpSpPr>
          <a:xfrm>
            <a:off x="10332900" y="929370"/>
            <a:ext cx="1344600" cy="570240"/>
            <a:chOff x="10332900" y="929370"/>
            <a:chExt cx="1344600" cy="570240"/>
          </a:xfrm>
        </p:grpSpPr>
        <mc:AlternateContent xmlns:mc="http://schemas.openxmlformats.org/markup-compatibility/2006" xmlns:p14="http://schemas.microsoft.com/office/powerpoint/2010/main">
          <mc:Choice Requires="p14">
            <p:contentPart p14:bwMode="auto" r:id="rId32">
              <p14:nvContentPartPr>
                <p14:cNvPr id="17" name="Ink 16">
                  <a:extLst>
                    <a:ext uri="{FF2B5EF4-FFF2-40B4-BE49-F238E27FC236}">
                      <a16:creationId xmlns:a16="http://schemas.microsoft.com/office/drawing/2014/main" id="{D18B25B8-0DC8-4206-8AC9-E9C918D9BDBC}"/>
                    </a:ext>
                  </a:extLst>
                </p14:cNvPr>
                <p14:cNvContentPartPr/>
                <p14:nvPr/>
              </p14:nvContentPartPr>
              <p14:xfrm>
                <a:off x="10332900" y="929370"/>
                <a:ext cx="263520" cy="33480"/>
              </p14:xfrm>
            </p:contentPart>
          </mc:Choice>
          <mc:Fallback xmlns="">
            <p:pic>
              <p:nvPicPr>
                <p:cNvPr id="17" name="Ink 16">
                  <a:extLst>
                    <a:ext uri="{FF2B5EF4-FFF2-40B4-BE49-F238E27FC236}">
                      <a16:creationId xmlns:a16="http://schemas.microsoft.com/office/drawing/2014/main" id="{D18B25B8-0DC8-4206-8AC9-E9C918D9BDBC}"/>
                    </a:ext>
                  </a:extLst>
                </p:cNvPr>
                <p:cNvPicPr/>
                <p:nvPr/>
              </p:nvPicPr>
              <p:blipFill>
                <a:blip r:embed="rId33"/>
                <a:stretch>
                  <a:fillRect/>
                </a:stretch>
              </p:blipFill>
              <p:spPr>
                <a:xfrm>
                  <a:off x="10314900" y="911370"/>
                  <a:ext cx="2991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 name="Ink 17">
                  <a:extLst>
                    <a:ext uri="{FF2B5EF4-FFF2-40B4-BE49-F238E27FC236}">
                      <a16:creationId xmlns:a16="http://schemas.microsoft.com/office/drawing/2014/main" id="{9DF366C2-AF82-4FEE-AB3A-9DECBEB511F7}"/>
                    </a:ext>
                  </a:extLst>
                </p14:cNvPr>
                <p14:cNvContentPartPr/>
                <p14:nvPr/>
              </p14:nvContentPartPr>
              <p14:xfrm>
                <a:off x="10441260" y="984450"/>
                <a:ext cx="43920" cy="364680"/>
              </p14:xfrm>
            </p:contentPart>
          </mc:Choice>
          <mc:Fallback xmlns="">
            <p:pic>
              <p:nvPicPr>
                <p:cNvPr id="18" name="Ink 17">
                  <a:extLst>
                    <a:ext uri="{FF2B5EF4-FFF2-40B4-BE49-F238E27FC236}">
                      <a16:creationId xmlns:a16="http://schemas.microsoft.com/office/drawing/2014/main" id="{9DF366C2-AF82-4FEE-AB3A-9DECBEB511F7}"/>
                    </a:ext>
                  </a:extLst>
                </p:cNvPr>
                <p:cNvPicPr/>
                <p:nvPr/>
              </p:nvPicPr>
              <p:blipFill>
                <a:blip r:embed="rId35"/>
                <a:stretch>
                  <a:fillRect/>
                </a:stretch>
              </p:blipFill>
              <p:spPr>
                <a:xfrm>
                  <a:off x="10423260" y="966450"/>
                  <a:ext cx="7956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 name="Ink 18">
                  <a:extLst>
                    <a:ext uri="{FF2B5EF4-FFF2-40B4-BE49-F238E27FC236}">
                      <a16:creationId xmlns:a16="http://schemas.microsoft.com/office/drawing/2014/main" id="{912FC85E-08CE-430E-BCAC-9CC4E5D1C616}"/>
                    </a:ext>
                  </a:extLst>
                </p14:cNvPr>
                <p14:cNvContentPartPr/>
                <p14:nvPr/>
              </p14:nvContentPartPr>
              <p14:xfrm>
                <a:off x="10552140" y="1156890"/>
                <a:ext cx="839160" cy="216360"/>
              </p14:xfrm>
            </p:contentPart>
          </mc:Choice>
          <mc:Fallback xmlns="">
            <p:pic>
              <p:nvPicPr>
                <p:cNvPr id="19" name="Ink 18">
                  <a:extLst>
                    <a:ext uri="{FF2B5EF4-FFF2-40B4-BE49-F238E27FC236}">
                      <a16:creationId xmlns:a16="http://schemas.microsoft.com/office/drawing/2014/main" id="{912FC85E-08CE-430E-BCAC-9CC4E5D1C616}"/>
                    </a:ext>
                  </a:extLst>
                </p:cNvPr>
                <p:cNvPicPr/>
                <p:nvPr/>
              </p:nvPicPr>
              <p:blipFill>
                <a:blip r:embed="rId37"/>
                <a:stretch>
                  <a:fillRect/>
                </a:stretch>
              </p:blipFill>
              <p:spPr>
                <a:xfrm>
                  <a:off x="10534140" y="1139250"/>
                  <a:ext cx="87480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 name="Ink 19">
                  <a:extLst>
                    <a:ext uri="{FF2B5EF4-FFF2-40B4-BE49-F238E27FC236}">
                      <a16:creationId xmlns:a16="http://schemas.microsoft.com/office/drawing/2014/main" id="{BE70CD0D-1634-4FCF-AB9F-C26CAE0154A7}"/>
                    </a:ext>
                  </a:extLst>
                </p14:cNvPr>
                <p14:cNvContentPartPr/>
                <p14:nvPr/>
              </p14:nvContentPartPr>
              <p14:xfrm>
                <a:off x="11308860" y="987690"/>
                <a:ext cx="112320" cy="423720"/>
              </p14:xfrm>
            </p:contentPart>
          </mc:Choice>
          <mc:Fallback xmlns="">
            <p:pic>
              <p:nvPicPr>
                <p:cNvPr id="20" name="Ink 19">
                  <a:extLst>
                    <a:ext uri="{FF2B5EF4-FFF2-40B4-BE49-F238E27FC236}">
                      <a16:creationId xmlns:a16="http://schemas.microsoft.com/office/drawing/2014/main" id="{BE70CD0D-1634-4FCF-AB9F-C26CAE0154A7}"/>
                    </a:ext>
                  </a:extLst>
                </p:cNvPr>
                <p:cNvPicPr/>
                <p:nvPr/>
              </p:nvPicPr>
              <p:blipFill>
                <a:blip r:embed="rId39"/>
                <a:stretch>
                  <a:fillRect/>
                </a:stretch>
              </p:blipFill>
              <p:spPr>
                <a:xfrm>
                  <a:off x="11290860" y="970050"/>
                  <a:ext cx="147960" cy="459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Ink 20">
                  <a:extLst>
                    <a:ext uri="{FF2B5EF4-FFF2-40B4-BE49-F238E27FC236}">
                      <a16:creationId xmlns:a16="http://schemas.microsoft.com/office/drawing/2014/main" id="{41782B1E-4D17-42EE-8B8E-48F059963671}"/>
                    </a:ext>
                  </a:extLst>
                </p14:cNvPr>
                <p14:cNvContentPartPr/>
                <p14:nvPr/>
              </p14:nvContentPartPr>
              <p14:xfrm>
                <a:off x="11628900" y="1184250"/>
                <a:ext cx="23760" cy="50400"/>
              </p14:xfrm>
            </p:contentPart>
          </mc:Choice>
          <mc:Fallback xmlns="">
            <p:pic>
              <p:nvPicPr>
                <p:cNvPr id="21" name="Ink 20">
                  <a:extLst>
                    <a:ext uri="{FF2B5EF4-FFF2-40B4-BE49-F238E27FC236}">
                      <a16:creationId xmlns:a16="http://schemas.microsoft.com/office/drawing/2014/main" id="{41782B1E-4D17-42EE-8B8E-48F059963671}"/>
                    </a:ext>
                  </a:extLst>
                </p:cNvPr>
                <p:cNvPicPr/>
                <p:nvPr/>
              </p:nvPicPr>
              <p:blipFill>
                <a:blip r:embed="rId41"/>
                <a:stretch>
                  <a:fillRect/>
                </a:stretch>
              </p:blipFill>
              <p:spPr>
                <a:xfrm>
                  <a:off x="11611260" y="1166610"/>
                  <a:ext cx="594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 name="Ink 21">
                  <a:extLst>
                    <a:ext uri="{FF2B5EF4-FFF2-40B4-BE49-F238E27FC236}">
                      <a16:creationId xmlns:a16="http://schemas.microsoft.com/office/drawing/2014/main" id="{8BEA88FC-A2F5-4A35-9966-A2BDD70B8558}"/>
                    </a:ext>
                  </a:extLst>
                </p14:cNvPr>
                <p14:cNvContentPartPr/>
                <p14:nvPr/>
              </p14:nvContentPartPr>
              <p14:xfrm>
                <a:off x="11642580" y="1309890"/>
                <a:ext cx="34920" cy="189720"/>
              </p14:xfrm>
            </p:contentPart>
          </mc:Choice>
          <mc:Fallback xmlns="">
            <p:pic>
              <p:nvPicPr>
                <p:cNvPr id="22" name="Ink 21">
                  <a:extLst>
                    <a:ext uri="{FF2B5EF4-FFF2-40B4-BE49-F238E27FC236}">
                      <a16:creationId xmlns:a16="http://schemas.microsoft.com/office/drawing/2014/main" id="{8BEA88FC-A2F5-4A35-9966-A2BDD70B8558}"/>
                    </a:ext>
                  </a:extLst>
                </p:cNvPr>
                <p:cNvPicPr/>
                <p:nvPr/>
              </p:nvPicPr>
              <p:blipFill>
                <a:blip r:embed="rId43"/>
                <a:stretch>
                  <a:fillRect/>
                </a:stretch>
              </p:blipFill>
              <p:spPr>
                <a:xfrm>
                  <a:off x="11624940" y="1291890"/>
                  <a:ext cx="70560" cy="225360"/>
                </a:xfrm>
                <a:prstGeom prst="rect">
                  <a:avLst/>
                </a:prstGeom>
              </p:spPr>
            </p:pic>
          </mc:Fallback>
        </mc:AlternateContent>
      </p:grpSp>
      <p:grpSp>
        <p:nvGrpSpPr>
          <p:cNvPr id="35" name="Group 34">
            <a:extLst>
              <a:ext uri="{FF2B5EF4-FFF2-40B4-BE49-F238E27FC236}">
                <a16:creationId xmlns:a16="http://schemas.microsoft.com/office/drawing/2014/main" id="{1E9707A5-397F-4E3E-AA4D-FD2E0FDAA251}"/>
              </a:ext>
            </a:extLst>
          </p:cNvPr>
          <p:cNvGrpSpPr/>
          <p:nvPr/>
        </p:nvGrpSpPr>
        <p:grpSpPr>
          <a:xfrm>
            <a:off x="10366020" y="1715250"/>
            <a:ext cx="1591920" cy="1018800"/>
            <a:chOff x="10366020" y="1715250"/>
            <a:chExt cx="1591920" cy="1018800"/>
          </a:xfrm>
        </p:grpSpPr>
        <mc:AlternateContent xmlns:mc="http://schemas.openxmlformats.org/markup-compatibility/2006" xmlns:p14="http://schemas.microsoft.com/office/powerpoint/2010/main">
          <mc:Choice Requires="p14">
            <p:contentPart p14:bwMode="auto" r:id="rId44">
              <p14:nvContentPartPr>
                <p14:cNvPr id="23" name="Ink 22">
                  <a:extLst>
                    <a:ext uri="{FF2B5EF4-FFF2-40B4-BE49-F238E27FC236}">
                      <a16:creationId xmlns:a16="http://schemas.microsoft.com/office/drawing/2014/main" id="{58E65493-DEFD-4DBF-A774-406C68F0DABB}"/>
                    </a:ext>
                  </a:extLst>
                </p14:cNvPr>
                <p14:cNvContentPartPr/>
                <p14:nvPr/>
              </p14:nvContentPartPr>
              <p14:xfrm>
                <a:off x="10366020" y="1715250"/>
                <a:ext cx="439920" cy="469440"/>
              </p14:xfrm>
            </p:contentPart>
          </mc:Choice>
          <mc:Fallback xmlns="">
            <p:pic>
              <p:nvPicPr>
                <p:cNvPr id="23" name="Ink 22">
                  <a:extLst>
                    <a:ext uri="{FF2B5EF4-FFF2-40B4-BE49-F238E27FC236}">
                      <a16:creationId xmlns:a16="http://schemas.microsoft.com/office/drawing/2014/main" id="{58E65493-DEFD-4DBF-A774-406C68F0DABB}"/>
                    </a:ext>
                  </a:extLst>
                </p:cNvPr>
                <p:cNvPicPr/>
                <p:nvPr/>
              </p:nvPicPr>
              <p:blipFill>
                <a:blip r:embed="rId45"/>
                <a:stretch>
                  <a:fillRect/>
                </a:stretch>
              </p:blipFill>
              <p:spPr>
                <a:xfrm>
                  <a:off x="10348380" y="1697610"/>
                  <a:ext cx="475560" cy="505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4" name="Ink 23">
                  <a:extLst>
                    <a:ext uri="{FF2B5EF4-FFF2-40B4-BE49-F238E27FC236}">
                      <a16:creationId xmlns:a16="http://schemas.microsoft.com/office/drawing/2014/main" id="{78516692-EAC6-4FAE-A00A-6DC23EFEF75D}"/>
                    </a:ext>
                  </a:extLst>
                </p14:cNvPr>
                <p14:cNvContentPartPr/>
                <p14:nvPr/>
              </p14:nvContentPartPr>
              <p14:xfrm>
                <a:off x="10805580" y="1795530"/>
                <a:ext cx="118800" cy="282600"/>
              </p14:xfrm>
            </p:contentPart>
          </mc:Choice>
          <mc:Fallback xmlns="">
            <p:pic>
              <p:nvPicPr>
                <p:cNvPr id="24" name="Ink 23">
                  <a:extLst>
                    <a:ext uri="{FF2B5EF4-FFF2-40B4-BE49-F238E27FC236}">
                      <a16:creationId xmlns:a16="http://schemas.microsoft.com/office/drawing/2014/main" id="{78516692-EAC6-4FAE-A00A-6DC23EFEF75D}"/>
                    </a:ext>
                  </a:extLst>
                </p:cNvPr>
                <p:cNvPicPr/>
                <p:nvPr/>
              </p:nvPicPr>
              <p:blipFill>
                <a:blip r:embed="rId47"/>
                <a:stretch>
                  <a:fillRect/>
                </a:stretch>
              </p:blipFill>
              <p:spPr>
                <a:xfrm>
                  <a:off x="10787940" y="1777890"/>
                  <a:ext cx="15444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5" name="Ink 24">
                  <a:extLst>
                    <a:ext uri="{FF2B5EF4-FFF2-40B4-BE49-F238E27FC236}">
                      <a16:creationId xmlns:a16="http://schemas.microsoft.com/office/drawing/2014/main" id="{513E31BF-A0B4-4CD5-AC14-C2AB23E10A63}"/>
                    </a:ext>
                  </a:extLst>
                </p14:cNvPr>
                <p14:cNvContentPartPr/>
                <p14:nvPr/>
              </p14:nvContentPartPr>
              <p14:xfrm>
                <a:off x="10915380" y="1828650"/>
                <a:ext cx="604800" cy="235440"/>
              </p14:xfrm>
            </p:contentPart>
          </mc:Choice>
          <mc:Fallback xmlns="">
            <p:pic>
              <p:nvPicPr>
                <p:cNvPr id="25" name="Ink 24">
                  <a:extLst>
                    <a:ext uri="{FF2B5EF4-FFF2-40B4-BE49-F238E27FC236}">
                      <a16:creationId xmlns:a16="http://schemas.microsoft.com/office/drawing/2014/main" id="{513E31BF-A0B4-4CD5-AC14-C2AB23E10A63}"/>
                    </a:ext>
                  </a:extLst>
                </p:cNvPr>
                <p:cNvPicPr/>
                <p:nvPr/>
              </p:nvPicPr>
              <p:blipFill>
                <a:blip r:embed="rId49"/>
                <a:stretch>
                  <a:fillRect/>
                </a:stretch>
              </p:blipFill>
              <p:spPr>
                <a:xfrm>
                  <a:off x="10897380" y="1811010"/>
                  <a:ext cx="64044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6" name="Ink 25">
                  <a:extLst>
                    <a:ext uri="{FF2B5EF4-FFF2-40B4-BE49-F238E27FC236}">
                      <a16:creationId xmlns:a16="http://schemas.microsoft.com/office/drawing/2014/main" id="{7DBC84ED-4307-40B3-A25B-D3A772B3414B}"/>
                    </a:ext>
                  </a:extLst>
                </p14:cNvPr>
                <p14:cNvContentPartPr/>
                <p14:nvPr/>
              </p14:nvContentPartPr>
              <p14:xfrm>
                <a:off x="11501820" y="1796250"/>
                <a:ext cx="456120" cy="349920"/>
              </p14:xfrm>
            </p:contentPart>
          </mc:Choice>
          <mc:Fallback xmlns="">
            <p:pic>
              <p:nvPicPr>
                <p:cNvPr id="26" name="Ink 25">
                  <a:extLst>
                    <a:ext uri="{FF2B5EF4-FFF2-40B4-BE49-F238E27FC236}">
                      <a16:creationId xmlns:a16="http://schemas.microsoft.com/office/drawing/2014/main" id="{7DBC84ED-4307-40B3-A25B-D3A772B3414B}"/>
                    </a:ext>
                  </a:extLst>
                </p:cNvPr>
                <p:cNvPicPr/>
                <p:nvPr/>
              </p:nvPicPr>
              <p:blipFill>
                <a:blip r:embed="rId51"/>
                <a:stretch>
                  <a:fillRect/>
                </a:stretch>
              </p:blipFill>
              <p:spPr>
                <a:xfrm>
                  <a:off x="11483820" y="1778610"/>
                  <a:ext cx="49176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7" name="Ink 26">
                  <a:extLst>
                    <a:ext uri="{FF2B5EF4-FFF2-40B4-BE49-F238E27FC236}">
                      <a16:creationId xmlns:a16="http://schemas.microsoft.com/office/drawing/2014/main" id="{604A8B2D-5B8E-4E45-9297-465899B36E29}"/>
                    </a:ext>
                  </a:extLst>
                </p14:cNvPr>
                <p14:cNvContentPartPr/>
                <p14:nvPr/>
              </p14:nvContentPartPr>
              <p14:xfrm>
                <a:off x="10564380" y="2405730"/>
                <a:ext cx="205560" cy="248760"/>
              </p14:xfrm>
            </p:contentPart>
          </mc:Choice>
          <mc:Fallback xmlns="">
            <p:pic>
              <p:nvPicPr>
                <p:cNvPr id="27" name="Ink 26">
                  <a:extLst>
                    <a:ext uri="{FF2B5EF4-FFF2-40B4-BE49-F238E27FC236}">
                      <a16:creationId xmlns:a16="http://schemas.microsoft.com/office/drawing/2014/main" id="{604A8B2D-5B8E-4E45-9297-465899B36E29}"/>
                    </a:ext>
                  </a:extLst>
                </p:cNvPr>
                <p:cNvPicPr/>
                <p:nvPr/>
              </p:nvPicPr>
              <p:blipFill>
                <a:blip r:embed="rId53"/>
                <a:stretch>
                  <a:fillRect/>
                </a:stretch>
              </p:blipFill>
              <p:spPr>
                <a:xfrm>
                  <a:off x="10546740" y="2387730"/>
                  <a:ext cx="24120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8" name="Ink 27">
                  <a:extLst>
                    <a:ext uri="{FF2B5EF4-FFF2-40B4-BE49-F238E27FC236}">
                      <a16:creationId xmlns:a16="http://schemas.microsoft.com/office/drawing/2014/main" id="{C3EF24B3-E450-4DA4-90B4-9E4835EB1243}"/>
                    </a:ext>
                  </a:extLst>
                </p14:cNvPr>
                <p14:cNvContentPartPr/>
                <p14:nvPr/>
              </p14:nvContentPartPr>
              <p14:xfrm>
                <a:off x="10597500" y="2280810"/>
                <a:ext cx="154440" cy="244080"/>
              </p14:xfrm>
            </p:contentPart>
          </mc:Choice>
          <mc:Fallback xmlns="">
            <p:pic>
              <p:nvPicPr>
                <p:cNvPr id="28" name="Ink 27">
                  <a:extLst>
                    <a:ext uri="{FF2B5EF4-FFF2-40B4-BE49-F238E27FC236}">
                      <a16:creationId xmlns:a16="http://schemas.microsoft.com/office/drawing/2014/main" id="{C3EF24B3-E450-4DA4-90B4-9E4835EB1243}"/>
                    </a:ext>
                  </a:extLst>
                </p:cNvPr>
                <p:cNvPicPr/>
                <p:nvPr/>
              </p:nvPicPr>
              <p:blipFill>
                <a:blip r:embed="rId55"/>
                <a:stretch>
                  <a:fillRect/>
                </a:stretch>
              </p:blipFill>
              <p:spPr>
                <a:xfrm>
                  <a:off x="10579860" y="2263170"/>
                  <a:ext cx="19008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9" name="Ink 28">
                  <a:extLst>
                    <a:ext uri="{FF2B5EF4-FFF2-40B4-BE49-F238E27FC236}">
                      <a16:creationId xmlns:a16="http://schemas.microsoft.com/office/drawing/2014/main" id="{BAF62C1E-0DA5-4E65-81A8-6B870C9AF475}"/>
                    </a:ext>
                  </a:extLst>
                </p14:cNvPr>
                <p14:cNvContentPartPr/>
                <p14:nvPr/>
              </p14:nvContentPartPr>
              <p14:xfrm>
                <a:off x="10830060" y="2446770"/>
                <a:ext cx="711000" cy="287280"/>
              </p14:xfrm>
            </p:contentPart>
          </mc:Choice>
          <mc:Fallback xmlns="">
            <p:pic>
              <p:nvPicPr>
                <p:cNvPr id="29" name="Ink 28">
                  <a:extLst>
                    <a:ext uri="{FF2B5EF4-FFF2-40B4-BE49-F238E27FC236}">
                      <a16:creationId xmlns:a16="http://schemas.microsoft.com/office/drawing/2014/main" id="{BAF62C1E-0DA5-4E65-81A8-6B870C9AF475}"/>
                    </a:ext>
                  </a:extLst>
                </p:cNvPr>
                <p:cNvPicPr/>
                <p:nvPr/>
              </p:nvPicPr>
              <p:blipFill>
                <a:blip r:embed="rId57"/>
                <a:stretch>
                  <a:fillRect/>
                </a:stretch>
              </p:blipFill>
              <p:spPr>
                <a:xfrm>
                  <a:off x="10812060" y="2428770"/>
                  <a:ext cx="74664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0" name="Ink 29">
                  <a:extLst>
                    <a:ext uri="{FF2B5EF4-FFF2-40B4-BE49-F238E27FC236}">
                      <a16:creationId xmlns:a16="http://schemas.microsoft.com/office/drawing/2014/main" id="{A7E3605F-84B4-4F52-B2C7-0EB13116565C}"/>
                    </a:ext>
                  </a:extLst>
                </p14:cNvPr>
                <p14:cNvContentPartPr/>
                <p14:nvPr/>
              </p14:nvContentPartPr>
              <p14:xfrm>
                <a:off x="11548260" y="2612370"/>
                <a:ext cx="21240" cy="55080"/>
              </p14:xfrm>
            </p:contentPart>
          </mc:Choice>
          <mc:Fallback xmlns="">
            <p:pic>
              <p:nvPicPr>
                <p:cNvPr id="30" name="Ink 29">
                  <a:extLst>
                    <a:ext uri="{FF2B5EF4-FFF2-40B4-BE49-F238E27FC236}">
                      <a16:creationId xmlns:a16="http://schemas.microsoft.com/office/drawing/2014/main" id="{A7E3605F-84B4-4F52-B2C7-0EB13116565C}"/>
                    </a:ext>
                  </a:extLst>
                </p:cNvPr>
                <p:cNvPicPr/>
                <p:nvPr/>
              </p:nvPicPr>
              <p:blipFill>
                <a:blip r:embed="rId59"/>
                <a:stretch>
                  <a:fillRect/>
                </a:stretch>
              </p:blipFill>
              <p:spPr>
                <a:xfrm>
                  <a:off x="11530260" y="2594370"/>
                  <a:ext cx="568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1" name="Ink 30">
                  <a:extLst>
                    <a:ext uri="{FF2B5EF4-FFF2-40B4-BE49-F238E27FC236}">
                      <a16:creationId xmlns:a16="http://schemas.microsoft.com/office/drawing/2014/main" id="{9FBAB370-B9D1-48EF-8AB2-5E681EF72FC5}"/>
                    </a:ext>
                  </a:extLst>
                </p14:cNvPr>
                <p14:cNvContentPartPr/>
                <p14:nvPr/>
              </p14:nvContentPartPr>
              <p14:xfrm>
                <a:off x="11524140" y="2419050"/>
                <a:ext cx="59400" cy="119160"/>
              </p14:xfrm>
            </p:contentPart>
          </mc:Choice>
          <mc:Fallback xmlns="">
            <p:pic>
              <p:nvPicPr>
                <p:cNvPr id="31" name="Ink 30">
                  <a:extLst>
                    <a:ext uri="{FF2B5EF4-FFF2-40B4-BE49-F238E27FC236}">
                      <a16:creationId xmlns:a16="http://schemas.microsoft.com/office/drawing/2014/main" id="{9FBAB370-B9D1-48EF-8AB2-5E681EF72FC5}"/>
                    </a:ext>
                  </a:extLst>
                </p:cNvPr>
                <p:cNvPicPr/>
                <p:nvPr/>
              </p:nvPicPr>
              <p:blipFill>
                <a:blip r:embed="rId61"/>
                <a:stretch>
                  <a:fillRect/>
                </a:stretch>
              </p:blipFill>
              <p:spPr>
                <a:xfrm>
                  <a:off x="11506140" y="2401050"/>
                  <a:ext cx="95040" cy="154800"/>
                </a:xfrm>
                <a:prstGeom prst="rect">
                  <a:avLst/>
                </a:prstGeom>
              </p:spPr>
            </p:pic>
          </mc:Fallback>
        </mc:AlternateContent>
      </p:grpSp>
      <p:grpSp>
        <p:nvGrpSpPr>
          <p:cNvPr id="34" name="Group 33">
            <a:extLst>
              <a:ext uri="{FF2B5EF4-FFF2-40B4-BE49-F238E27FC236}">
                <a16:creationId xmlns:a16="http://schemas.microsoft.com/office/drawing/2014/main" id="{489B2F05-365D-4525-B75A-4633A53D8A3D}"/>
              </a:ext>
            </a:extLst>
          </p:cNvPr>
          <p:cNvGrpSpPr/>
          <p:nvPr/>
        </p:nvGrpSpPr>
        <p:grpSpPr>
          <a:xfrm>
            <a:off x="10634940" y="3035010"/>
            <a:ext cx="796320" cy="320760"/>
            <a:chOff x="10634940" y="3035010"/>
            <a:chExt cx="796320" cy="320760"/>
          </a:xfrm>
        </p:grpSpPr>
        <mc:AlternateContent xmlns:mc="http://schemas.openxmlformats.org/markup-compatibility/2006" xmlns:p14="http://schemas.microsoft.com/office/powerpoint/2010/main">
          <mc:Choice Requires="p14">
            <p:contentPart p14:bwMode="auto" r:id="rId62">
              <p14:nvContentPartPr>
                <p14:cNvPr id="32" name="Ink 31">
                  <a:extLst>
                    <a:ext uri="{FF2B5EF4-FFF2-40B4-BE49-F238E27FC236}">
                      <a16:creationId xmlns:a16="http://schemas.microsoft.com/office/drawing/2014/main" id="{12C657B1-A495-4EE6-B1D6-D3CAF9C2DAE5}"/>
                    </a:ext>
                  </a:extLst>
                </p14:cNvPr>
                <p14:cNvContentPartPr/>
                <p14:nvPr/>
              </p14:nvContentPartPr>
              <p14:xfrm>
                <a:off x="10634940" y="3102330"/>
                <a:ext cx="113400" cy="253440"/>
              </p14:xfrm>
            </p:contentPart>
          </mc:Choice>
          <mc:Fallback xmlns="">
            <p:pic>
              <p:nvPicPr>
                <p:cNvPr id="32" name="Ink 31">
                  <a:extLst>
                    <a:ext uri="{FF2B5EF4-FFF2-40B4-BE49-F238E27FC236}">
                      <a16:creationId xmlns:a16="http://schemas.microsoft.com/office/drawing/2014/main" id="{12C657B1-A495-4EE6-B1D6-D3CAF9C2DAE5}"/>
                    </a:ext>
                  </a:extLst>
                </p:cNvPr>
                <p:cNvPicPr/>
                <p:nvPr/>
              </p:nvPicPr>
              <p:blipFill>
                <a:blip r:embed="rId63"/>
                <a:stretch>
                  <a:fillRect/>
                </a:stretch>
              </p:blipFill>
              <p:spPr>
                <a:xfrm>
                  <a:off x="10616940" y="3084330"/>
                  <a:ext cx="14904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3" name="Ink 32">
                  <a:extLst>
                    <a:ext uri="{FF2B5EF4-FFF2-40B4-BE49-F238E27FC236}">
                      <a16:creationId xmlns:a16="http://schemas.microsoft.com/office/drawing/2014/main" id="{9F0C0949-463C-412E-9CAF-69873AD69245}"/>
                    </a:ext>
                  </a:extLst>
                </p14:cNvPr>
                <p14:cNvContentPartPr/>
                <p14:nvPr/>
              </p14:nvContentPartPr>
              <p14:xfrm>
                <a:off x="10943460" y="3035010"/>
                <a:ext cx="487800" cy="304200"/>
              </p14:xfrm>
            </p:contentPart>
          </mc:Choice>
          <mc:Fallback xmlns="">
            <p:pic>
              <p:nvPicPr>
                <p:cNvPr id="33" name="Ink 32">
                  <a:extLst>
                    <a:ext uri="{FF2B5EF4-FFF2-40B4-BE49-F238E27FC236}">
                      <a16:creationId xmlns:a16="http://schemas.microsoft.com/office/drawing/2014/main" id="{9F0C0949-463C-412E-9CAF-69873AD69245}"/>
                    </a:ext>
                  </a:extLst>
                </p:cNvPr>
                <p:cNvPicPr/>
                <p:nvPr/>
              </p:nvPicPr>
              <p:blipFill>
                <a:blip r:embed="rId65"/>
                <a:stretch>
                  <a:fillRect/>
                </a:stretch>
              </p:blipFill>
              <p:spPr>
                <a:xfrm>
                  <a:off x="10925820" y="3017010"/>
                  <a:ext cx="523440" cy="339840"/>
                </a:xfrm>
                <a:prstGeom prst="rect">
                  <a:avLst/>
                </a:prstGeom>
              </p:spPr>
            </p:pic>
          </mc:Fallback>
        </mc:AlternateContent>
      </p:grpSp>
      <p:grpSp>
        <p:nvGrpSpPr>
          <p:cNvPr id="47" name="Group 46">
            <a:extLst>
              <a:ext uri="{FF2B5EF4-FFF2-40B4-BE49-F238E27FC236}">
                <a16:creationId xmlns:a16="http://schemas.microsoft.com/office/drawing/2014/main" id="{17793C91-0B2B-4FFC-9350-5FBDE41C443D}"/>
              </a:ext>
            </a:extLst>
          </p:cNvPr>
          <p:cNvGrpSpPr/>
          <p:nvPr/>
        </p:nvGrpSpPr>
        <p:grpSpPr>
          <a:xfrm>
            <a:off x="192060" y="1745130"/>
            <a:ext cx="1184040" cy="2433600"/>
            <a:chOff x="192060" y="1745130"/>
            <a:chExt cx="1184040" cy="2433600"/>
          </a:xfrm>
        </p:grpSpPr>
        <mc:AlternateContent xmlns:mc="http://schemas.openxmlformats.org/markup-compatibility/2006" xmlns:p14="http://schemas.microsoft.com/office/powerpoint/2010/main">
          <mc:Choice Requires="p14">
            <p:contentPart p14:bwMode="auto" r:id="rId66">
              <p14:nvContentPartPr>
                <p14:cNvPr id="37" name="Ink 36">
                  <a:extLst>
                    <a:ext uri="{FF2B5EF4-FFF2-40B4-BE49-F238E27FC236}">
                      <a16:creationId xmlns:a16="http://schemas.microsoft.com/office/drawing/2014/main" id="{5AA03379-B60C-4BA4-A4C1-E315C01CA073}"/>
                    </a:ext>
                  </a:extLst>
                </p14:cNvPr>
                <p14:cNvContentPartPr/>
                <p14:nvPr/>
              </p14:nvContentPartPr>
              <p14:xfrm>
                <a:off x="195300" y="2438130"/>
                <a:ext cx="428760" cy="258120"/>
              </p14:xfrm>
            </p:contentPart>
          </mc:Choice>
          <mc:Fallback xmlns="">
            <p:pic>
              <p:nvPicPr>
                <p:cNvPr id="37" name="Ink 36">
                  <a:extLst>
                    <a:ext uri="{FF2B5EF4-FFF2-40B4-BE49-F238E27FC236}">
                      <a16:creationId xmlns:a16="http://schemas.microsoft.com/office/drawing/2014/main" id="{5AA03379-B60C-4BA4-A4C1-E315C01CA073}"/>
                    </a:ext>
                  </a:extLst>
                </p:cNvPr>
                <p:cNvPicPr/>
                <p:nvPr/>
              </p:nvPicPr>
              <p:blipFill>
                <a:blip r:embed="rId67"/>
                <a:stretch>
                  <a:fillRect/>
                </a:stretch>
              </p:blipFill>
              <p:spPr>
                <a:xfrm>
                  <a:off x="177300" y="2420130"/>
                  <a:ext cx="46440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8" name="Ink 37">
                  <a:extLst>
                    <a:ext uri="{FF2B5EF4-FFF2-40B4-BE49-F238E27FC236}">
                      <a16:creationId xmlns:a16="http://schemas.microsoft.com/office/drawing/2014/main" id="{33E6E42C-40CC-4110-A918-061F0C213C54}"/>
                    </a:ext>
                  </a:extLst>
                </p14:cNvPr>
                <p14:cNvContentPartPr/>
                <p14:nvPr/>
              </p14:nvContentPartPr>
              <p14:xfrm>
                <a:off x="400860" y="2477730"/>
                <a:ext cx="64440" cy="162360"/>
              </p14:xfrm>
            </p:contentPart>
          </mc:Choice>
          <mc:Fallback xmlns="">
            <p:pic>
              <p:nvPicPr>
                <p:cNvPr id="38" name="Ink 37">
                  <a:extLst>
                    <a:ext uri="{FF2B5EF4-FFF2-40B4-BE49-F238E27FC236}">
                      <a16:creationId xmlns:a16="http://schemas.microsoft.com/office/drawing/2014/main" id="{33E6E42C-40CC-4110-A918-061F0C213C54}"/>
                    </a:ext>
                  </a:extLst>
                </p:cNvPr>
                <p:cNvPicPr/>
                <p:nvPr/>
              </p:nvPicPr>
              <p:blipFill>
                <a:blip r:embed="rId69"/>
                <a:stretch>
                  <a:fillRect/>
                </a:stretch>
              </p:blipFill>
              <p:spPr>
                <a:xfrm>
                  <a:off x="383220" y="2460090"/>
                  <a:ext cx="1000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9" name="Ink 38">
                  <a:extLst>
                    <a:ext uri="{FF2B5EF4-FFF2-40B4-BE49-F238E27FC236}">
                      <a16:creationId xmlns:a16="http://schemas.microsoft.com/office/drawing/2014/main" id="{48E53B11-6683-48E3-A88C-F5AA2B97B68E}"/>
                    </a:ext>
                  </a:extLst>
                </p14:cNvPr>
                <p14:cNvContentPartPr/>
                <p14:nvPr/>
              </p14:nvContentPartPr>
              <p14:xfrm>
                <a:off x="192060" y="2298090"/>
                <a:ext cx="154800" cy="191520"/>
              </p14:xfrm>
            </p:contentPart>
          </mc:Choice>
          <mc:Fallback xmlns="">
            <p:pic>
              <p:nvPicPr>
                <p:cNvPr id="39" name="Ink 38">
                  <a:extLst>
                    <a:ext uri="{FF2B5EF4-FFF2-40B4-BE49-F238E27FC236}">
                      <a16:creationId xmlns:a16="http://schemas.microsoft.com/office/drawing/2014/main" id="{48E53B11-6683-48E3-A88C-F5AA2B97B68E}"/>
                    </a:ext>
                  </a:extLst>
                </p:cNvPr>
                <p:cNvPicPr/>
                <p:nvPr/>
              </p:nvPicPr>
              <p:blipFill>
                <a:blip r:embed="rId71"/>
                <a:stretch>
                  <a:fillRect/>
                </a:stretch>
              </p:blipFill>
              <p:spPr>
                <a:xfrm>
                  <a:off x="174420" y="2280090"/>
                  <a:ext cx="1904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0" name="Ink 39">
                  <a:extLst>
                    <a:ext uri="{FF2B5EF4-FFF2-40B4-BE49-F238E27FC236}">
                      <a16:creationId xmlns:a16="http://schemas.microsoft.com/office/drawing/2014/main" id="{29ECA9DB-7D89-4EB7-BA3E-C6CDB7B5724F}"/>
                    </a:ext>
                  </a:extLst>
                </p14:cNvPr>
                <p14:cNvContentPartPr/>
                <p14:nvPr/>
              </p14:nvContentPartPr>
              <p14:xfrm>
                <a:off x="559260" y="2210610"/>
                <a:ext cx="241920" cy="257040"/>
              </p14:xfrm>
            </p:contentPart>
          </mc:Choice>
          <mc:Fallback xmlns="">
            <p:pic>
              <p:nvPicPr>
                <p:cNvPr id="40" name="Ink 39">
                  <a:extLst>
                    <a:ext uri="{FF2B5EF4-FFF2-40B4-BE49-F238E27FC236}">
                      <a16:creationId xmlns:a16="http://schemas.microsoft.com/office/drawing/2014/main" id="{29ECA9DB-7D89-4EB7-BA3E-C6CDB7B5724F}"/>
                    </a:ext>
                  </a:extLst>
                </p:cNvPr>
                <p:cNvPicPr/>
                <p:nvPr/>
              </p:nvPicPr>
              <p:blipFill>
                <a:blip r:embed="rId73"/>
                <a:stretch>
                  <a:fillRect/>
                </a:stretch>
              </p:blipFill>
              <p:spPr>
                <a:xfrm>
                  <a:off x="541620" y="2192610"/>
                  <a:ext cx="27756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1" name="Ink 40">
                  <a:extLst>
                    <a:ext uri="{FF2B5EF4-FFF2-40B4-BE49-F238E27FC236}">
                      <a16:creationId xmlns:a16="http://schemas.microsoft.com/office/drawing/2014/main" id="{6E010FE3-F6B0-4E60-B5C0-E1B80C504ABC}"/>
                    </a:ext>
                  </a:extLst>
                </p14:cNvPr>
                <p14:cNvContentPartPr/>
                <p14:nvPr/>
              </p14:nvContentPartPr>
              <p14:xfrm>
                <a:off x="705060" y="2073090"/>
                <a:ext cx="453240" cy="285120"/>
              </p14:xfrm>
            </p:contentPart>
          </mc:Choice>
          <mc:Fallback xmlns="">
            <p:pic>
              <p:nvPicPr>
                <p:cNvPr id="41" name="Ink 40">
                  <a:extLst>
                    <a:ext uri="{FF2B5EF4-FFF2-40B4-BE49-F238E27FC236}">
                      <a16:creationId xmlns:a16="http://schemas.microsoft.com/office/drawing/2014/main" id="{6E010FE3-F6B0-4E60-B5C0-E1B80C504ABC}"/>
                    </a:ext>
                  </a:extLst>
                </p:cNvPr>
                <p:cNvPicPr/>
                <p:nvPr/>
              </p:nvPicPr>
              <p:blipFill>
                <a:blip r:embed="rId75"/>
                <a:stretch>
                  <a:fillRect/>
                </a:stretch>
              </p:blipFill>
              <p:spPr>
                <a:xfrm>
                  <a:off x="687420" y="2055090"/>
                  <a:ext cx="48888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2" name="Ink 41">
                  <a:extLst>
                    <a:ext uri="{FF2B5EF4-FFF2-40B4-BE49-F238E27FC236}">
                      <a16:creationId xmlns:a16="http://schemas.microsoft.com/office/drawing/2014/main" id="{AF037072-1495-4E60-B88A-60A0AEB22A6B}"/>
                    </a:ext>
                  </a:extLst>
                </p14:cNvPr>
                <p14:cNvContentPartPr/>
                <p14:nvPr/>
              </p14:nvContentPartPr>
              <p14:xfrm>
                <a:off x="1014300" y="1745130"/>
                <a:ext cx="342360" cy="271800"/>
              </p14:xfrm>
            </p:contentPart>
          </mc:Choice>
          <mc:Fallback xmlns="">
            <p:pic>
              <p:nvPicPr>
                <p:cNvPr id="42" name="Ink 41">
                  <a:extLst>
                    <a:ext uri="{FF2B5EF4-FFF2-40B4-BE49-F238E27FC236}">
                      <a16:creationId xmlns:a16="http://schemas.microsoft.com/office/drawing/2014/main" id="{AF037072-1495-4E60-B88A-60A0AEB22A6B}"/>
                    </a:ext>
                  </a:extLst>
                </p:cNvPr>
                <p:cNvPicPr/>
                <p:nvPr/>
              </p:nvPicPr>
              <p:blipFill>
                <a:blip r:embed="rId77"/>
                <a:stretch>
                  <a:fillRect/>
                </a:stretch>
              </p:blipFill>
              <p:spPr>
                <a:xfrm>
                  <a:off x="996300" y="1727490"/>
                  <a:ext cx="37800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Ink 43">
                  <a:extLst>
                    <a:ext uri="{FF2B5EF4-FFF2-40B4-BE49-F238E27FC236}">
                      <a16:creationId xmlns:a16="http://schemas.microsoft.com/office/drawing/2014/main" id="{0FF3AFF9-DA5C-4696-BE7E-6CEF95A740D4}"/>
                    </a:ext>
                  </a:extLst>
                </p14:cNvPr>
                <p14:cNvContentPartPr/>
                <p14:nvPr/>
              </p14:nvContentPartPr>
              <p14:xfrm>
                <a:off x="441180" y="2734770"/>
                <a:ext cx="789840" cy="983520"/>
              </p14:xfrm>
            </p:contentPart>
          </mc:Choice>
          <mc:Fallback xmlns="">
            <p:pic>
              <p:nvPicPr>
                <p:cNvPr id="44" name="Ink 43">
                  <a:extLst>
                    <a:ext uri="{FF2B5EF4-FFF2-40B4-BE49-F238E27FC236}">
                      <a16:creationId xmlns:a16="http://schemas.microsoft.com/office/drawing/2014/main" id="{0FF3AFF9-DA5C-4696-BE7E-6CEF95A740D4}"/>
                    </a:ext>
                  </a:extLst>
                </p:cNvPr>
                <p:cNvPicPr/>
                <p:nvPr/>
              </p:nvPicPr>
              <p:blipFill>
                <a:blip r:embed="rId79"/>
                <a:stretch>
                  <a:fillRect/>
                </a:stretch>
              </p:blipFill>
              <p:spPr>
                <a:xfrm>
                  <a:off x="423180" y="2717130"/>
                  <a:ext cx="825480" cy="10191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5" name="Ink 44">
                  <a:extLst>
                    <a:ext uri="{FF2B5EF4-FFF2-40B4-BE49-F238E27FC236}">
                      <a16:creationId xmlns:a16="http://schemas.microsoft.com/office/drawing/2014/main" id="{224DB9B4-2D82-4AB9-B160-C91F91B31787}"/>
                    </a:ext>
                  </a:extLst>
                </p14:cNvPr>
                <p14:cNvContentPartPr/>
                <p14:nvPr/>
              </p14:nvContentPartPr>
              <p14:xfrm>
                <a:off x="1086660" y="3306450"/>
                <a:ext cx="66960" cy="22320"/>
              </p14:xfrm>
            </p:contentPart>
          </mc:Choice>
          <mc:Fallback xmlns="">
            <p:pic>
              <p:nvPicPr>
                <p:cNvPr id="45" name="Ink 44">
                  <a:extLst>
                    <a:ext uri="{FF2B5EF4-FFF2-40B4-BE49-F238E27FC236}">
                      <a16:creationId xmlns:a16="http://schemas.microsoft.com/office/drawing/2014/main" id="{224DB9B4-2D82-4AB9-B160-C91F91B31787}"/>
                    </a:ext>
                  </a:extLst>
                </p:cNvPr>
                <p:cNvPicPr/>
                <p:nvPr/>
              </p:nvPicPr>
              <p:blipFill>
                <a:blip r:embed="rId81"/>
                <a:stretch>
                  <a:fillRect/>
                </a:stretch>
              </p:blipFill>
              <p:spPr>
                <a:xfrm>
                  <a:off x="1068660" y="3288450"/>
                  <a:ext cx="1026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6" name="Ink 45">
                  <a:extLst>
                    <a:ext uri="{FF2B5EF4-FFF2-40B4-BE49-F238E27FC236}">
                      <a16:creationId xmlns:a16="http://schemas.microsoft.com/office/drawing/2014/main" id="{AD718E4D-E718-488D-A549-A28A29643864}"/>
                    </a:ext>
                  </a:extLst>
                </p14:cNvPr>
                <p14:cNvContentPartPr/>
                <p14:nvPr/>
              </p14:nvContentPartPr>
              <p14:xfrm>
                <a:off x="1103940" y="3544770"/>
                <a:ext cx="272160" cy="633960"/>
              </p14:xfrm>
            </p:contentPart>
          </mc:Choice>
          <mc:Fallback xmlns="">
            <p:pic>
              <p:nvPicPr>
                <p:cNvPr id="46" name="Ink 45">
                  <a:extLst>
                    <a:ext uri="{FF2B5EF4-FFF2-40B4-BE49-F238E27FC236}">
                      <a16:creationId xmlns:a16="http://schemas.microsoft.com/office/drawing/2014/main" id="{AD718E4D-E718-488D-A549-A28A29643864}"/>
                    </a:ext>
                  </a:extLst>
                </p:cNvPr>
                <p:cNvPicPr/>
                <p:nvPr/>
              </p:nvPicPr>
              <p:blipFill>
                <a:blip r:embed="rId83"/>
                <a:stretch>
                  <a:fillRect/>
                </a:stretch>
              </p:blipFill>
              <p:spPr>
                <a:xfrm>
                  <a:off x="1085940" y="3527130"/>
                  <a:ext cx="307800" cy="66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48" name="Ink 47">
                <a:extLst>
                  <a:ext uri="{FF2B5EF4-FFF2-40B4-BE49-F238E27FC236}">
                    <a16:creationId xmlns:a16="http://schemas.microsoft.com/office/drawing/2014/main" id="{5A60C868-919E-4DFB-AAC6-B32D24CF6B9D}"/>
                  </a:ext>
                </a:extLst>
              </p14:cNvPr>
              <p14:cNvContentPartPr/>
              <p14:nvPr/>
            </p14:nvContentPartPr>
            <p14:xfrm>
              <a:off x="10356660" y="5522610"/>
              <a:ext cx="349200" cy="187200"/>
            </p14:xfrm>
          </p:contentPart>
        </mc:Choice>
        <mc:Fallback xmlns="">
          <p:pic>
            <p:nvPicPr>
              <p:cNvPr id="48" name="Ink 47">
                <a:extLst>
                  <a:ext uri="{FF2B5EF4-FFF2-40B4-BE49-F238E27FC236}">
                    <a16:creationId xmlns:a16="http://schemas.microsoft.com/office/drawing/2014/main" id="{5A60C868-919E-4DFB-AAC6-B32D24CF6B9D}"/>
                  </a:ext>
                </a:extLst>
              </p:cNvPr>
              <p:cNvPicPr/>
              <p:nvPr/>
            </p:nvPicPr>
            <p:blipFill>
              <a:blip r:embed="rId85"/>
              <a:stretch>
                <a:fillRect/>
              </a:stretch>
            </p:blipFill>
            <p:spPr>
              <a:xfrm>
                <a:off x="10338660" y="5504610"/>
                <a:ext cx="384840" cy="222840"/>
              </a:xfrm>
              <a:prstGeom prst="rect">
                <a:avLst/>
              </a:prstGeom>
            </p:spPr>
          </p:pic>
        </mc:Fallback>
      </mc:AlternateContent>
      <p:grpSp>
        <p:nvGrpSpPr>
          <p:cNvPr id="60" name="Group 59">
            <a:extLst>
              <a:ext uri="{FF2B5EF4-FFF2-40B4-BE49-F238E27FC236}">
                <a16:creationId xmlns:a16="http://schemas.microsoft.com/office/drawing/2014/main" id="{1E97B2D8-56B0-4066-8A16-8A1698721CB4}"/>
              </a:ext>
            </a:extLst>
          </p:cNvPr>
          <p:cNvGrpSpPr/>
          <p:nvPr/>
        </p:nvGrpSpPr>
        <p:grpSpPr>
          <a:xfrm>
            <a:off x="360180" y="4233810"/>
            <a:ext cx="2407680" cy="600840"/>
            <a:chOff x="360180" y="4233810"/>
            <a:chExt cx="2407680" cy="600840"/>
          </a:xfrm>
        </p:grpSpPr>
        <mc:AlternateContent xmlns:mc="http://schemas.openxmlformats.org/markup-compatibility/2006" xmlns:p14="http://schemas.microsoft.com/office/powerpoint/2010/main">
          <mc:Choice Requires="p14">
            <p:contentPart p14:bwMode="auto" r:id="rId86">
              <p14:nvContentPartPr>
                <p14:cNvPr id="49" name="Ink 48">
                  <a:extLst>
                    <a:ext uri="{FF2B5EF4-FFF2-40B4-BE49-F238E27FC236}">
                      <a16:creationId xmlns:a16="http://schemas.microsoft.com/office/drawing/2014/main" id="{03BF0ED6-8C91-44EC-B42D-22B8F6C3A5FF}"/>
                    </a:ext>
                  </a:extLst>
                </p14:cNvPr>
                <p14:cNvContentPartPr/>
                <p14:nvPr/>
              </p14:nvContentPartPr>
              <p14:xfrm>
                <a:off x="429660" y="4451610"/>
                <a:ext cx="77760" cy="347040"/>
              </p14:xfrm>
            </p:contentPart>
          </mc:Choice>
          <mc:Fallback xmlns="">
            <p:pic>
              <p:nvPicPr>
                <p:cNvPr id="49" name="Ink 48">
                  <a:extLst>
                    <a:ext uri="{FF2B5EF4-FFF2-40B4-BE49-F238E27FC236}">
                      <a16:creationId xmlns:a16="http://schemas.microsoft.com/office/drawing/2014/main" id="{03BF0ED6-8C91-44EC-B42D-22B8F6C3A5FF}"/>
                    </a:ext>
                  </a:extLst>
                </p:cNvPr>
                <p:cNvPicPr/>
                <p:nvPr/>
              </p:nvPicPr>
              <p:blipFill>
                <a:blip r:embed="rId87"/>
                <a:stretch>
                  <a:fillRect/>
                </a:stretch>
              </p:blipFill>
              <p:spPr>
                <a:xfrm>
                  <a:off x="411660" y="4433970"/>
                  <a:ext cx="11340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0" name="Ink 49">
                  <a:extLst>
                    <a:ext uri="{FF2B5EF4-FFF2-40B4-BE49-F238E27FC236}">
                      <a16:creationId xmlns:a16="http://schemas.microsoft.com/office/drawing/2014/main" id="{918F775C-CB90-45A5-8D28-2AAA5F9EC2FE}"/>
                    </a:ext>
                  </a:extLst>
                </p14:cNvPr>
                <p14:cNvContentPartPr/>
                <p14:nvPr/>
              </p14:nvContentPartPr>
              <p14:xfrm>
                <a:off x="360180" y="4233810"/>
                <a:ext cx="27360" cy="111960"/>
              </p14:xfrm>
            </p:contentPart>
          </mc:Choice>
          <mc:Fallback xmlns="">
            <p:pic>
              <p:nvPicPr>
                <p:cNvPr id="50" name="Ink 49">
                  <a:extLst>
                    <a:ext uri="{FF2B5EF4-FFF2-40B4-BE49-F238E27FC236}">
                      <a16:creationId xmlns:a16="http://schemas.microsoft.com/office/drawing/2014/main" id="{918F775C-CB90-45A5-8D28-2AAA5F9EC2FE}"/>
                    </a:ext>
                  </a:extLst>
                </p:cNvPr>
                <p:cNvPicPr/>
                <p:nvPr/>
              </p:nvPicPr>
              <p:blipFill>
                <a:blip r:embed="rId89"/>
                <a:stretch>
                  <a:fillRect/>
                </a:stretch>
              </p:blipFill>
              <p:spPr>
                <a:xfrm>
                  <a:off x="342180" y="4215810"/>
                  <a:ext cx="630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 name="Ink 50">
                  <a:extLst>
                    <a:ext uri="{FF2B5EF4-FFF2-40B4-BE49-F238E27FC236}">
                      <a16:creationId xmlns:a16="http://schemas.microsoft.com/office/drawing/2014/main" id="{1FF37A69-61BD-4540-A495-28469FF826D4}"/>
                    </a:ext>
                  </a:extLst>
                </p14:cNvPr>
                <p14:cNvContentPartPr/>
                <p14:nvPr/>
              </p14:nvContentPartPr>
              <p14:xfrm>
                <a:off x="576180" y="4505970"/>
                <a:ext cx="295920" cy="281520"/>
              </p14:xfrm>
            </p:contentPart>
          </mc:Choice>
          <mc:Fallback xmlns="">
            <p:pic>
              <p:nvPicPr>
                <p:cNvPr id="51" name="Ink 50">
                  <a:extLst>
                    <a:ext uri="{FF2B5EF4-FFF2-40B4-BE49-F238E27FC236}">
                      <a16:creationId xmlns:a16="http://schemas.microsoft.com/office/drawing/2014/main" id="{1FF37A69-61BD-4540-A495-28469FF826D4}"/>
                    </a:ext>
                  </a:extLst>
                </p:cNvPr>
                <p:cNvPicPr/>
                <p:nvPr/>
              </p:nvPicPr>
              <p:blipFill>
                <a:blip r:embed="rId91"/>
                <a:stretch>
                  <a:fillRect/>
                </a:stretch>
              </p:blipFill>
              <p:spPr>
                <a:xfrm>
                  <a:off x="558180" y="4487970"/>
                  <a:ext cx="33156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2" name="Ink 51">
                  <a:extLst>
                    <a:ext uri="{FF2B5EF4-FFF2-40B4-BE49-F238E27FC236}">
                      <a16:creationId xmlns:a16="http://schemas.microsoft.com/office/drawing/2014/main" id="{A784A729-7B61-4E9E-972E-B03415175698}"/>
                    </a:ext>
                  </a:extLst>
                </p14:cNvPr>
                <p14:cNvContentPartPr/>
                <p14:nvPr/>
              </p14:nvContentPartPr>
              <p14:xfrm>
                <a:off x="984420" y="4571490"/>
                <a:ext cx="149040" cy="24120"/>
              </p14:xfrm>
            </p:contentPart>
          </mc:Choice>
          <mc:Fallback xmlns="">
            <p:pic>
              <p:nvPicPr>
                <p:cNvPr id="52" name="Ink 51">
                  <a:extLst>
                    <a:ext uri="{FF2B5EF4-FFF2-40B4-BE49-F238E27FC236}">
                      <a16:creationId xmlns:a16="http://schemas.microsoft.com/office/drawing/2014/main" id="{A784A729-7B61-4E9E-972E-B03415175698}"/>
                    </a:ext>
                  </a:extLst>
                </p:cNvPr>
                <p:cNvPicPr/>
                <p:nvPr/>
              </p:nvPicPr>
              <p:blipFill>
                <a:blip r:embed="rId93"/>
                <a:stretch>
                  <a:fillRect/>
                </a:stretch>
              </p:blipFill>
              <p:spPr>
                <a:xfrm>
                  <a:off x="966780" y="4553490"/>
                  <a:ext cx="1846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3" name="Ink 52">
                  <a:extLst>
                    <a:ext uri="{FF2B5EF4-FFF2-40B4-BE49-F238E27FC236}">
                      <a16:creationId xmlns:a16="http://schemas.microsoft.com/office/drawing/2014/main" id="{71B90E41-9E61-48D8-9AB2-2D2556639DA9}"/>
                    </a:ext>
                  </a:extLst>
                </p14:cNvPr>
                <p14:cNvContentPartPr/>
                <p14:nvPr/>
              </p14:nvContentPartPr>
              <p14:xfrm>
                <a:off x="987300" y="4733490"/>
                <a:ext cx="310680" cy="36720"/>
              </p14:xfrm>
            </p:contentPart>
          </mc:Choice>
          <mc:Fallback xmlns="">
            <p:pic>
              <p:nvPicPr>
                <p:cNvPr id="53" name="Ink 52">
                  <a:extLst>
                    <a:ext uri="{FF2B5EF4-FFF2-40B4-BE49-F238E27FC236}">
                      <a16:creationId xmlns:a16="http://schemas.microsoft.com/office/drawing/2014/main" id="{71B90E41-9E61-48D8-9AB2-2D2556639DA9}"/>
                    </a:ext>
                  </a:extLst>
                </p:cNvPr>
                <p:cNvPicPr/>
                <p:nvPr/>
              </p:nvPicPr>
              <p:blipFill>
                <a:blip r:embed="rId95"/>
                <a:stretch>
                  <a:fillRect/>
                </a:stretch>
              </p:blipFill>
              <p:spPr>
                <a:xfrm>
                  <a:off x="969300" y="4715490"/>
                  <a:ext cx="3463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4" name="Ink 53">
                  <a:extLst>
                    <a:ext uri="{FF2B5EF4-FFF2-40B4-BE49-F238E27FC236}">
                      <a16:creationId xmlns:a16="http://schemas.microsoft.com/office/drawing/2014/main" id="{7034B15C-C918-4AAC-AF70-AE9F1409797C}"/>
                    </a:ext>
                  </a:extLst>
                </p14:cNvPr>
                <p14:cNvContentPartPr/>
                <p14:nvPr/>
              </p14:nvContentPartPr>
              <p14:xfrm>
                <a:off x="1458540" y="4323090"/>
                <a:ext cx="131760" cy="511560"/>
              </p14:xfrm>
            </p:contentPart>
          </mc:Choice>
          <mc:Fallback xmlns="">
            <p:pic>
              <p:nvPicPr>
                <p:cNvPr id="54" name="Ink 53">
                  <a:extLst>
                    <a:ext uri="{FF2B5EF4-FFF2-40B4-BE49-F238E27FC236}">
                      <a16:creationId xmlns:a16="http://schemas.microsoft.com/office/drawing/2014/main" id="{7034B15C-C918-4AAC-AF70-AE9F1409797C}"/>
                    </a:ext>
                  </a:extLst>
                </p:cNvPr>
                <p:cNvPicPr/>
                <p:nvPr/>
              </p:nvPicPr>
              <p:blipFill>
                <a:blip r:embed="rId97"/>
                <a:stretch>
                  <a:fillRect/>
                </a:stretch>
              </p:blipFill>
              <p:spPr>
                <a:xfrm>
                  <a:off x="1440900" y="4305450"/>
                  <a:ext cx="167400" cy="5472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5" name="Ink 54">
                  <a:extLst>
                    <a:ext uri="{FF2B5EF4-FFF2-40B4-BE49-F238E27FC236}">
                      <a16:creationId xmlns:a16="http://schemas.microsoft.com/office/drawing/2014/main" id="{A02A7D6D-AB19-4C23-98B8-6A64335EFEBD}"/>
                    </a:ext>
                  </a:extLst>
                </p14:cNvPr>
                <p14:cNvContentPartPr/>
                <p14:nvPr/>
              </p14:nvContentPartPr>
              <p14:xfrm>
                <a:off x="1408860" y="4632330"/>
                <a:ext cx="291240" cy="88560"/>
              </p14:xfrm>
            </p:contentPart>
          </mc:Choice>
          <mc:Fallback xmlns="">
            <p:pic>
              <p:nvPicPr>
                <p:cNvPr id="55" name="Ink 54">
                  <a:extLst>
                    <a:ext uri="{FF2B5EF4-FFF2-40B4-BE49-F238E27FC236}">
                      <a16:creationId xmlns:a16="http://schemas.microsoft.com/office/drawing/2014/main" id="{A02A7D6D-AB19-4C23-98B8-6A64335EFEBD}"/>
                    </a:ext>
                  </a:extLst>
                </p:cNvPr>
                <p:cNvPicPr/>
                <p:nvPr/>
              </p:nvPicPr>
              <p:blipFill>
                <a:blip r:embed="rId99"/>
                <a:stretch>
                  <a:fillRect/>
                </a:stretch>
              </p:blipFill>
              <p:spPr>
                <a:xfrm>
                  <a:off x="1391220" y="4614330"/>
                  <a:ext cx="3268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6" name="Ink 55">
                  <a:extLst>
                    <a:ext uri="{FF2B5EF4-FFF2-40B4-BE49-F238E27FC236}">
                      <a16:creationId xmlns:a16="http://schemas.microsoft.com/office/drawing/2014/main" id="{89603E22-E906-45AA-B9BF-EBF89B49572D}"/>
                    </a:ext>
                  </a:extLst>
                </p14:cNvPr>
                <p14:cNvContentPartPr/>
                <p14:nvPr/>
              </p14:nvContentPartPr>
              <p14:xfrm>
                <a:off x="1771740" y="4566810"/>
                <a:ext cx="181800" cy="267120"/>
              </p14:xfrm>
            </p:contentPart>
          </mc:Choice>
          <mc:Fallback xmlns="">
            <p:pic>
              <p:nvPicPr>
                <p:cNvPr id="56" name="Ink 55">
                  <a:extLst>
                    <a:ext uri="{FF2B5EF4-FFF2-40B4-BE49-F238E27FC236}">
                      <a16:creationId xmlns:a16="http://schemas.microsoft.com/office/drawing/2014/main" id="{89603E22-E906-45AA-B9BF-EBF89B49572D}"/>
                    </a:ext>
                  </a:extLst>
                </p:cNvPr>
                <p:cNvPicPr/>
                <p:nvPr/>
              </p:nvPicPr>
              <p:blipFill>
                <a:blip r:embed="rId101"/>
                <a:stretch>
                  <a:fillRect/>
                </a:stretch>
              </p:blipFill>
              <p:spPr>
                <a:xfrm>
                  <a:off x="1753740" y="4548810"/>
                  <a:ext cx="21744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7" name="Ink 56">
                  <a:extLst>
                    <a:ext uri="{FF2B5EF4-FFF2-40B4-BE49-F238E27FC236}">
                      <a16:creationId xmlns:a16="http://schemas.microsoft.com/office/drawing/2014/main" id="{BBE31090-51E7-48E5-8A3D-89B54843DA24}"/>
                    </a:ext>
                  </a:extLst>
                </p14:cNvPr>
                <p14:cNvContentPartPr/>
                <p14:nvPr/>
              </p14:nvContentPartPr>
              <p14:xfrm>
                <a:off x="2007540" y="4590210"/>
                <a:ext cx="226440" cy="194760"/>
              </p14:xfrm>
            </p:contentPart>
          </mc:Choice>
          <mc:Fallback xmlns="">
            <p:pic>
              <p:nvPicPr>
                <p:cNvPr id="57" name="Ink 56">
                  <a:extLst>
                    <a:ext uri="{FF2B5EF4-FFF2-40B4-BE49-F238E27FC236}">
                      <a16:creationId xmlns:a16="http://schemas.microsoft.com/office/drawing/2014/main" id="{BBE31090-51E7-48E5-8A3D-89B54843DA24}"/>
                    </a:ext>
                  </a:extLst>
                </p:cNvPr>
                <p:cNvPicPr/>
                <p:nvPr/>
              </p:nvPicPr>
              <p:blipFill>
                <a:blip r:embed="rId103"/>
                <a:stretch>
                  <a:fillRect/>
                </a:stretch>
              </p:blipFill>
              <p:spPr>
                <a:xfrm>
                  <a:off x="1989540" y="4572570"/>
                  <a:ext cx="2620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8" name="Ink 57">
                  <a:extLst>
                    <a:ext uri="{FF2B5EF4-FFF2-40B4-BE49-F238E27FC236}">
                      <a16:creationId xmlns:a16="http://schemas.microsoft.com/office/drawing/2014/main" id="{9873106D-1EE1-455A-82CE-B6C470130385}"/>
                    </a:ext>
                  </a:extLst>
                </p14:cNvPr>
                <p14:cNvContentPartPr/>
                <p14:nvPr/>
              </p14:nvContentPartPr>
              <p14:xfrm>
                <a:off x="2265660" y="4565730"/>
                <a:ext cx="182880" cy="201960"/>
              </p14:xfrm>
            </p:contentPart>
          </mc:Choice>
          <mc:Fallback xmlns="">
            <p:pic>
              <p:nvPicPr>
                <p:cNvPr id="58" name="Ink 57">
                  <a:extLst>
                    <a:ext uri="{FF2B5EF4-FFF2-40B4-BE49-F238E27FC236}">
                      <a16:creationId xmlns:a16="http://schemas.microsoft.com/office/drawing/2014/main" id="{9873106D-1EE1-455A-82CE-B6C470130385}"/>
                    </a:ext>
                  </a:extLst>
                </p:cNvPr>
                <p:cNvPicPr/>
                <p:nvPr/>
              </p:nvPicPr>
              <p:blipFill>
                <a:blip r:embed="rId105"/>
                <a:stretch>
                  <a:fillRect/>
                </a:stretch>
              </p:blipFill>
              <p:spPr>
                <a:xfrm>
                  <a:off x="2247660" y="4547730"/>
                  <a:ext cx="2185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9" name="Ink 58">
                  <a:extLst>
                    <a:ext uri="{FF2B5EF4-FFF2-40B4-BE49-F238E27FC236}">
                      <a16:creationId xmlns:a16="http://schemas.microsoft.com/office/drawing/2014/main" id="{883FD97B-7C50-455F-94E2-144F69C790F0}"/>
                    </a:ext>
                  </a:extLst>
                </p14:cNvPr>
                <p14:cNvContentPartPr/>
                <p14:nvPr/>
              </p14:nvContentPartPr>
              <p14:xfrm>
                <a:off x="2532060" y="4507770"/>
                <a:ext cx="235800" cy="239040"/>
              </p14:xfrm>
            </p:contentPart>
          </mc:Choice>
          <mc:Fallback xmlns="">
            <p:pic>
              <p:nvPicPr>
                <p:cNvPr id="59" name="Ink 58">
                  <a:extLst>
                    <a:ext uri="{FF2B5EF4-FFF2-40B4-BE49-F238E27FC236}">
                      <a16:creationId xmlns:a16="http://schemas.microsoft.com/office/drawing/2014/main" id="{883FD97B-7C50-455F-94E2-144F69C790F0}"/>
                    </a:ext>
                  </a:extLst>
                </p:cNvPr>
                <p:cNvPicPr/>
                <p:nvPr/>
              </p:nvPicPr>
              <p:blipFill>
                <a:blip r:embed="rId107"/>
                <a:stretch>
                  <a:fillRect/>
                </a:stretch>
              </p:blipFill>
              <p:spPr>
                <a:xfrm>
                  <a:off x="2514420" y="4490130"/>
                  <a:ext cx="271440" cy="274680"/>
                </a:xfrm>
                <a:prstGeom prst="rect">
                  <a:avLst/>
                </a:prstGeom>
              </p:spPr>
            </p:pic>
          </mc:Fallback>
        </mc:AlternateContent>
      </p:grpSp>
    </p:spTree>
    <p:extLst>
      <p:ext uri="{BB962C8B-B14F-4D97-AF65-F5344CB8AC3E}">
        <p14:creationId xmlns:p14="http://schemas.microsoft.com/office/powerpoint/2010/main" val="1067776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26" descr="GA01_08"/>
          <p:cNvPicPr>
            <a:picLocks noChangeAspect="1" noChangeArrowheads="1"/>
          </p:cNvPicPr>
          <p:nvPr/>
        </p:nvPicPr>
        <p:blipFill>
          <a:blip r:embed="rId2"/>
          <a:srcRect t="9056" b="7422"/>
          <a:stretch>
            <a:fillRect/>
          </a:stretch>
        </p:blipFill>
        <p:spPr bwMode="auto">
          <a:xfrm>
            <a:off x="1143000" y="0"/>
            <a:ext cx="6847672" cy="6858000"/>
          </a:xfrm>
          <a:prstGeom prst="rect">
            <a:avLst/>
          </a:prstGeom>
          <a:noFill/>
        </p:spPr>
      </p:pic>
      <p:sp>
        <p:nvSpPr>
          <p:cNvPr id="4" name="3 Metin kutusu"/>
          <p:cNvSpPr txBox="1"/>
          <p:nvPr/>
        </p:nvSpPr>
        <p:spPr>
          <a:xfrm>
            <a:off x="4448176" y="133349"/>
            <a:ext cx="2466975" cy="523220"/>
          </a:xfrm>
          <a:prstGeom prst="rect">
            <a:avLst/>
          </a:prstGeom>
          <a:solidFill>
            <a:schemeClr val="bg1"/>
          </a:solidFill>
        </p:spPr>
        <p:txBody>
          <a:bodyPr wrap="square" rtlCol="0">
            <a:spAutoFit/>
          </a:bodyPr>
          <a:lstStyle/>
          <a:p>
            <a:r>
              <a:rPr lang="tr-TR" sz="1600" dirty="0"/>
              <a:t>CO</a:t>
            </a:r>
            <a:r>
              <a:rPr lang="tr-TR" sz="1600" baseline="-25000" dirty="0"/>
              <a:t>2</a:t>
            </a:r>
            <a:r>
              <a:rPr lang="tr-TR" sz="1600" dirty="0"/>
              <a:t>, N</a:t>
            </a:r>
            <a:r>
              <a:rPr lang="tr-TR" sz="1600" baseline="-25000" dirty="0"/>
              <a:t>2</a:t>
            </a:r>
            <a:r>
              <a:rPr lang="tr-TR" sz="1600" dirty="0"/>
              <a:t>, NO</a:t>
            </a:r>
            <a:r>
              <a:rPr lang="tr-TR" baseline="-25000" dirty="0"/>
              <a:t>3</a:t>
            </a:r>
            <a:r>
              <a:rPr lang="tr-TR" baseline="30000" dirty="0"/>
              <a:t>-</a:t>
            </a:r>
          </a:p>
          <a:p>
            <a:endParaRPr lang="tr-TR" baseline="30000" dirty="0"/>
          </a:p>
        </p:txBody>
      </p:sp>
      <p:sp>
        <p:nvSpPr>
          <p:cNvPr id="5" name="4 Metin kutusu"/>
          <p:cNvSpPr txBox="1"/>
          <p:nvPr/>
        </p:nvSpPr>
        <p:spPr>
          <a:xfrm>
            <a:off x="4772025" y="990601"/>
            <a:ext cx="4752975" cy="584775"/>
          </a:xfrm>
          <a:prstGeom prst="rect">
            <a:avLst/>
          </a:prstGeom>
          <a:solidFill>
            <a:schemeClr val="bg1"/>
          </a:solidFill>
        </p:spPr>
        <p:txBody>
          <a:bodyPr wrap="square" rtlCol="0">
            <a:spAutoFit/>
          </a:bodyPr>
          <a:lstStyle/>
          <a:p>
            <a:r>
              <a:rPr lang="tr-TR" sz="1600" dirty="0" err="1"/>
              <a:t>piruvat</a:t>
            </a:r>
            <a:r>
              <a:rPr lang="tr-TR" sz="1600" dirty="0"/>
              <a:t>, karbonat, </a:t>
            </a:r>
            <a:r>
              <a:rPr lang="tr-TR" sz="1600" dirty="0" err="1"/>
              <a:t>gliseraldehit</a:t>
            </a:r>
            <a:r>
              <a:rPr lang="tr-TR" sz="1600" dirty="0"/>
              <a:t>-3-fosfat, </a:t>
            </a:r>
            <a:r>
              <a:rPr lang="tr-TR" sz="1600" dirty="0" err="1"/>
              <a:t>fruktoz</a:t>
            </a:r>
            <a:r>
              <a:rPr lang="tr-TR" sz="1600" dirty="0"/>
              <a:t>-1,6-</a:t>
            </a:r>
            <a:r>
              <a:rPr lang="tr-TR" sz="1600" dirty="0" err="1"/>
              <a:t>bisfosfat</a:t>
            </a:r>
            <a:endParaRPr lang="tr-TR" sz="1600" dirty="0"/>
          </a:p>
        </p:txBody>
      </p:sp>
      <p:sp>
        <p:nvSpPr>
          <p:cNvPr id="6" name="5 Metin kutusu"/>
          <p:cNvSpPr txBox="1"/>
          <p:nvPr/>
        </p:nvSpPr>
        <p:spPr>
          <a:xfrm>
            <a:off x="5200652" y="1892442"/>
            <a:ext cx="4752975" cy="584775"/>
          </a:xfrm>
          <a:prstGeom prst="rect">
            <a:avLst/>
          </a:prstGeom>
          <a:solidFill>
            <a:schemeClr val="bg1"/>
          </a:solidFill>
        </p:spPr>
        <p:txBody>
          <a:bodyPr wrap="square" rtlCol="0">
            <a:spAutoFit/>
          </a:bodyPr>
          <a:lstStyle/>
          <a:p>
            <a:r>
              <a:rPr lang="tr-TR" sz="1600" dirty="0"/>
              <a:t>aminoasitler, yağ asitleri, nükleotid,</a:t>
            </a:r>
          </a:p>
          <a:p>
            <a:r>
              <a:rPr lang="tr-TR" sz="1600" dirty="0" err="1"/>
              <a:t>monosakkarit</a:t>
            </a:r>
            <a:r>
              <a:rPr lang="tr-TR" sz="1600" dirty="0"/>
              <a:t>, </a:t>
            </a:r>
            <a:r>
              <a:rPr lang="tr-TR" sz="1600" dirty="0" err="1"/>
              <a:t>Gliserol</a:t>
            </a:r>
            <a:endParaRPr lang="tr-TR" sz="1600" dirty="0"/>
          </a:p>
        </p:txBody>
      </p:sp>
      <p:sp>
        <p:nvSpPr>
          <p:cNvPr id="7" name="6 Metin kutusu"/>
          <p:cNvSpPr txBox="1"/>
          <p:nvPr/>
        </p:nvSpPr>
        <p:spPr>
          <a:xfrm>
            <a:off x="1143000" y="295275"/>
            <a:ext cx="1724024" cy="369332"/>
          </a:xfrm>
          <a:prstGeom prst="rect">
            <a:avLst/>
          </a:prstGeom>
          <a:solidFill>
            <a:schemeClr val="bg1"/>
          </a:solidFill>
        </p:spPr>
        <p:txBody>
          <a:bodyPr wrap="square" rtlCol="0">
            <a:spAutoFit/>
          </a:bodyPr>
          <a:lstStyle/>
          <a:p>
            <a:pPr algn="r"/>
            <a:r>
              <a:rPr lang="tr-TR" b="1" dirty="0"/>
              <a:t>öncül bileşikler</a:t>
            </a:r>
            <a:endParaRPr lang="tr-TR" b="1" baseline="-25000" dirty="0"/>
          </a:p>
        </p:txBody>
      </p:sp>
      <p:sp>
        <p:nvSpPr>
          <p:cNvPr id="10" name="9 Metin kutusu"/>
          <p:cNvSpPr txBox="1"/>
          <p:nvPr/>
        </p:nvSpPr>
        <p:spPr>
          <a:xfrm>
            <a:off x="1505199" y="3152775"/>
            <a:ext cx="2390528" cy="369332"/>
          </a:xfrm>
          <a:prstGeom prst="rect">
            <a:avLst/>
          </a:prstGeom>
          <a:solidFill>
            <a:schemeClr val="bg1"/>
          </a:solidFill>
        </p:spPr>
        <p:txBody>
          <a:bodyPr wrap="square" rtlCol="0">
            <a:spAutoFit/>
          </a:bodyPr>
          <a:lstStyle/>
          <a:p>
            <a:r>
              <a:rPr lang="tr-TR" b="1" dirty="0" err="1"/>
              <a:t>Makromoleküller</a:t>
            </a:r>
            <a:endParaRPr lang="tr-TR" b="1" baseline="-25000" dirty="0"/>
          </a:p>
        </p:txBody>
      </p:sp>
      <p:sp>
        <p:nvSpPr>
          <p:cNvPr id="11" name="10 Metin kutusu"/>
          <p:cNvSpPr txBox="1"/>
          <p:nvPr/>
        </p:nvSpPr>
        <p:spPr>
          <a:xfrm>
            <a:off x="2465218" y="4048126"/>
            <a:ext cx="2211557" cy="646331"/>
          </a:xfrm>
          <a:prstGeom prst="rect">
            <a:avLst/>
          </a:prstGeom>
          <a:solidFill>
            <a:schemeClr val="bg1"/>
          </a:solidFill>
        </p:spPr>
        <p:txBody>
          <a:bodyPr wrap="square" rtlCol="0">
            <a:spAutoFit/>
          </a:bodyPr>
          <a:lstStyle/>
          <a:p>
            <a:pPr algn="ctr"/>
            <a:r>
              <a:rPr lang="tr-TR" b="1" dirty="0"/>
              <a:t>Supramolekül kompleksler</a:t>
            </a:r>
            <a:endParaRPr lang="tr-TR" b="1" baseline="-25000" dirty="0"/>
          </a:p>
        </p:txBody>
      </p:sp>
      <p:sp>
        <p:nvSpPr>
          <p:cNvPr id="12" name="11 Metin kutusu"/>
          <p:cNvSpPr txBox="1"/>
          <p:nvPr/>
        </p:nvSpPr>
        <p:spPr>
          <a:xfrm>
            <a:off x="5200651" y="5800726"/>
            <a:ext cx="1952624" cy="830997"/>
          </a:xfrm>
          <a:prstGeom prst="rect">
            <a:avLst/>
          </a:prstGeom>
          <a:solidFill>
            <a:schemeClr val="bg1"/>
          </a:solidFill>
        </p:spPr>
        <p:txBody>
          <a:bodyPr wrap="square" rtlCol="0">
            <a:spAutoFit/>
          </a:bodyPr>
          <a:lstStyle/>
          <a:p>
            <a:r>
              <a:rPr lang="tr-TR" sz="1600" dirty="0" err="1"/>
              <a:t>Organeller</a:t>
            </a:r>
            <a:r>
              <a:rPr lang="tr-TR" sz="1600" dirty="0"/>
              <a:t>: Çekirdek, Mitokondri, </a:t>
            </a:r>
            <a:r>
              <a:rPr lang="tr-TR" sz="1600" dirty="0" err="1"/>
              <a:t>Golgi</a:t>
            </a:r>
            <a:r>
              <a:rPr lang="tr-TR" sz="1600" dirty="0"/>
              <a:t> aparatı, </a:t>
            </a:r>
            <a:r>
              <a:rPr lang="tr-TR" sz="1600" dirty="0" err="1"/>
              <a:t>Vakuol</a:t>
            </a:r>
            <a:r>
              <a:rPr lang="tr-TR" sz="1600" dirty="0"/>
              <a:t>….</a:t>
            </a:r>
            <a:endParaRPr lang="tr-TR" sz="1600" baseline="-25000" dirty="0"/>
          </a:p>
        </p:txBody>
      </p:sp>
      <p:sp>
        <p:nvSpPr>
          <p:cNvPr id="13" name="12 Metin kutusu"/>
          <p:cNvSpPr txBox="1"/>
          <p:nvPr/>
        </p:nvSpPr>
        <p:spPr>
          <a:xfrm>
            <a:off x="2085976" y="5705475"/>
            <a:ext cx="971551" cy="369332"/>
          </a:xfrm>
          <a:prstGeom prst="rect">
            <a:avLst/>
          </a:prstGeom>
          <a:solidFill>
            <a:schemeClr val="bg1"/>
          </a:solidFill>
        </p:spPr>
        <p:txBody>
          <a:bodyPr wrap="square" rtlCol="0">
            <a:spAutoFit/>
          </a:bodyPr>
          <a:lstStyle/>
          <a:p>
            <a:r>
              <a:rPr lang="tr-TR" b="1" dirty="0"/>
              <a:t>Hücre</a:t>
            </a:r>
            <a:endParaRPr lang="tr-TR" b="1" baseline="-25000" dirty="0"/>
          </a:p>
        </p:txBody>
      </p:sp>
      <p:sp>
        <p:nvSpPr>
          <p:cNvPr id="14" name="13 Metin kutusu"/>
          <p:cNvSpPr txBox="1"/>
          <p:nvPr/>
        </p:nvSpPr>
        <p:spPr>
          <a:xfrm>
            <a:off x="6400800" y="3981451"/>
            <a:ext cx="3505200" cy="830997"/>
          </a:xfrm>
          <a:prstGeom prst="rect">
            <a:avLst/>
          </a:prstGeom>
          <a:solidFill>
            <a:schemeClr val="bg1"/>
          </a:solidFill>
        </p:spPr>
        <p:txBody>
          <a:bodyPr wrap="square" rtlCol="0">
            <a:spAutoFit/>
          </a:bodyPr>
          <a:lstStyle/>
          <a:p>
            <a:r>
              <a:rPr lang="tr-TR" sz="1600" dirty="0"/>
              <a:t>Supramolekül kompleksleri: Ribozom, </a:t>
            </a:r>
            <a:r>
              <a:rPr lang="tr-TR" sz="1600" dirty="0" err="1"/>
              <a:t>Sitoskeleton</a:t>
            </a:r>
            <a:r>
              <a:rPr lang="tr-TR" sz="1600" dirty="0"/>
              <a:t> (</a:t>
            </a:r>
            <a:r>
              <a:rPr lang="tr-TR" sz="1600" dirty="0" err="1"/>
              <a:t>sitoiskelet</a:t>
            </a:r>
            <a:r>
              <a:rPr lang="tr-TR" sz="1600" dirty="0"/>
              <a:t>),çoklu enzim kompleksleri </a:t>
            </a:r>
            <a:endParaRPr lang="tr-TR" sz="1600" baseline="-25000" dirty="0"/>
          </a:p>
        </p:txBody>
      </p:sp>
      <p:sp>
        <p:nvSpPr>
          <p:cNvPr id="15" name="14 Metin kutusu"/>
          <p:cNvSpPr txBox="1"/>
          <p:nvPr/>
        </p:nvSpPr>
        <p:spPr>
          <a:xfrm>
            <a:off x="5448300" y="3000376"/>
            <a:ext cx="3505200" cy="584775"/>
          </a:xfrm>
          <a:prstGeom prst="rect">
            <a:avLst/>
          </a:prstGeom>
          <a:solidFill>
            <a:schemeClr val="bg1"/>
          </a:solidFill>
        </p:spPr>
        <p:txBody>
          <a:bodyPr wrap="square" rtlCol="0">
            <a:spAutoFit/>
          </a:bodyPr>
          <a:lstStyle/>
          <a:p>
            <a:r>
              <a:rPr lang="tr-TR" sz="1600" dirty="0"/>
              <a:t>Protein, </a:t>
            </a:r>
            <a:r>
              <a:rPr lang="tr-TR" sz="1600" dirty="0" err="1"/>
              <a:t>Nükleik</a:t>
            </a:r>
            <a:r>
              <a:rPr lang="tr-TR" sz="1600" dirty="0"/>
              <a:t> Asit, </a:t>
            </a:r>
            <a:r>
              <a:rPr lang="tr-TR" sz="1600" dirty="0" err="1"/>
              <a:t>Polisakkarit</a:t>
            </a:r>
            <a:r>
              <a:rPr lang="tr-TR" sz="1600" dirty="0"/>
              <a:t> (</a:t>
            </a:r>
            <a:r>
              <a:rPr lang="tr-TR" sz="1600" dirty="0" err="1"/>
              <a:t>karbohidratlar</a:t>
            </a:r>
            <a:r>
              <a:rPr lang="tr-TR" sz="1600" dirty="0"/>
              <a:t>), </a:t>
            </a:r>
            <a:r>
              <a:rPr lang="tr-TR" sz="1600" dirty="0" err="1"/>
              <a:t>Lipidler</a:t>
            </a:r>
            <a:endParaRPr lang="tr-TR" sz="1600" baseline="-25000" dirty="0"/>
          </a:p>
        </p:txBody>
      </p:sp>
      <p:sp>
        <p:nvSpPr>
          <p:cNvPr id="16" name="15 Metin kutusu"/>
          <p:cNvSpPr txBox="1"/>
          <p:nvPr/>
        </p:nvSpPr>
        <p:spPr>
          <a:xfrm>
            <a:off x="1570369" y="1209675"/>
            <a:ext cx="1649083" cy="369332"/>
          </a:xfrm>
          <a:prstGeom prst="rect">
            <a:avLst/>
          </a:prstGeom>
          <a:solidFill>
            <a:schemeClr val="bg1"/>
          </a:solidFill>
        </p:spPr>
        <p:txBody>
          <a:bodyPr wrap="square" rtlCol="0">
            <a:spAutoFit/>
          </a:bodyPr>
          <a:lstStyle/>
          <a:p>
            <a:r>
              <a:rPr lang="tr-TR" b="1" dirty="0" err="1"/>
              <a:t>Metabolitler</a:t>
            </a:r>
            <a:endParaRPr lang="tr-TR" b="1" baseline="-25000" dirty="0"/>
          </a:p>
        </p:txBody>
      </p:sp>
      <p:sp>
        <p:nvSpPr>
          <p:cNvPr id="17" name="16 Metin kutusu"/>
          <p:cNvSpPr txBox="1"/>
          <p:nvPr/>
        </p:nvSpPr>
        <p:spPr>
          <a:xfrm>
            <a:off x="2286001" y="2076450"/>
            <a:ext cx="1209675" cy="369332"/>
          </a:xfrm>
          <a:prstGeom prst="rect">
            <a:avLst/>
          </a:prstGeom>
          <a:solidFill>
            <a:schemeClr val="bg1"/>
          </a:solidFill>
        </p:spPr>
        <p:txBody>
          <a:bodyPr wrap="square" rtlCol="0">
            <a:spAutoFit/>
          </a:bodyPr>
          <a:lstStyle/>
          <a:p>
            <a:r>
              <a:rPr lang="tr-TR" b="1" dirty="0"/>
              <a:t>Yapıtaşları</a:t>
            </a:r>
            <a:endParaRPr lang="tr-TR" b="1" baseline="-25000" dirty="0"/>
          </a:p>
        </p:txBody>
      </p:sp>
    </p:spTree>
    <p:extLst>
      <p:ext uri="{BB962C8B-B14F-4D97-AF65-F5344CB8AC3E}">
        <p14:creationId xmlns:p14="http://schemas.microsoft.com/office/powerpoint/2010/main" val="1921621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24039" y="365128"/>
            <a:ext cx="8543925" cy="549273"/>
          </a:xfrm>
        </p:spPr>
        <p:txBody>
          <a:bodyPr>
            <a:normAutofit fontScale="90000"/>
          </a:bodyPr>
          <a:lstStyle/>
          <a:p>
            <a:pPr algn="ctr"/>
            <a:br>
              <a:rPr lang="en-US" sz="2800" b="1" dirty="0"/>
            </a:br>
            <a:r>
              <a:rPr lang="tr-TR" sz="2800" b="1" dirty="0"/>
              <a:t>Biyokimyasal reaksiyonların incelenmesi</a:t>
            </a:r>
            <a:br>
              <a:rPr lang="tr-TR" sz="2800" b="1" dirty="0"/>
            </a:br>
            <a:endParaRPr lang="tr-TR" sz="2800" b="1" dirty="0"/>
          </a:p>
        </p:txBody>
      </p:sp>
      <p:sp>
        <p:nvSpPr>
          <p:cNvPr id="3" name="2 İçerik Yer Tutucusu"/>
          <p:cNvSpPr>
            <a:spLocks noGrp="1"/>
          </p:cNvSpPr>
          <p:nvPr>
            <p:ph idx="1"/>
          </p:nvPr>
        </p:nvSpPr>
        <p:spPr>
          <a:xfrm>
            <a:off x="1824039" y="1116107"/>
            <a:ext cx="8543925" cy="5060857"/>
          </a:xfrm>
        </p:spPr>
        <p:txBody>
          <a:bodyPr/>
          <a:lstStyle/>
          <a:p>
            <a:pPr algn="just"/>
            <a:r>
              <a:rPr lang="tr-TR" dirty="0"/>
              <a:t>Bir veya birden çok basit bileşikten daha kompleks bir bileşiğin </a:t>
            </a:r>
            <a:r>
              <a:rPr lang="tr-TR" dirty="0" err="1"/>
              <a:t>biyosentezi</a:t>
            </a:r>
            <a:r>
              <a:rPr lang="tr-TR" dirty="0"/>
              <a:t> ve bir bileşiğin son ürüne parçalanması sırasında bir seri reaksiyon olur.</a:t>
            </a:r>
          </a:p>
          <a:p>
            <a:pPr algn="just"/>
            <a:r>
              <a:rPr lang="tr-TR" dirty="0"/>
              <a:t>Bir bileşiğin </a:t>
            </a:r>
            <a:r>
              <a:rPr lang="tr-TR" dirty="0" err="1"/>
              <a:t>biyosentezi</a:t>
            </a:r>
            <a:r>
              <a:rPr lang="tr-TR" dirty="0"/>
              <a:t> veya parçalanması sırasındaki reaksiyonlar serisi </a:t>
            </a:r>
            <a:r>
              <a:rPr lang="tr-TR" dirty="0" err="1"/>
              <a:t>metabolik</a:t>
            </a:r>
            <a:r>
              <a:rPr lang="tr-TR" dirty="0"/>
              <a:t> yol olarak tanımlanır; </a:t>
            </a:r>
            <a:r>
              <a:rPr lang="tr-TR" dirty="0" err="1"/>
              <a:t>biyosentez</a:t>
            </a:r>
            <a:r>
              <a:rPr lang="tr-TR" dirty="0"/>
              <a:t> yolu </a:t>
            </a:r>
            <a:r>
              <a:rPr lang="tr-TR" b="1" dirty="0"/>
              <a:t>anabolizma</a:t>
            </a:r>
            <a:r>
              <a:rPr lang="tr-TR" dirty="0"/>
              <a:t> olarak, parçalanma yolu ise </a:t>
            </a:r>
            <a:r>
              <a:rPr lang="tr-TR" b="1" dirty="0"/>
              <a:t>katabolizma</a:t>
            </a:r>
            <a:r>
              <a:rPr lang="tr-TR" dirty="0"/>
              <a:t> olarak adlandırılır.</a:t>
            </a:r>
            <a:endParaRPr lang="en-US" dirty="0"/>
          </a:p>
          <a:p>
            <a:pPr algn="just"/>
            <a:endParaRPr lang="tr-TR" dirty="0"/>
          </a:p>
        </p:txBody>
      </p:sp>
    </p:spTree>
    <p:extLst>
      <p:ext uri="{BB962C8B-B14F-4D97-AF65-F5344CB8AC3E}">
        <p14:creationId xmlns:p14="http://schemas.microsoft.com/office/powerpoint/2010/main" val="1505565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92087"/>
            <a:ext cx="3810000" cy="509588"/>
          </a:xfrm>
        </p:spPr>
        <p:txBody>
          <a:bodyPr>
            <a:normAutofit fontScale="90000"/>
          </a:bodyPr>
          <a:lstStyle/>
          <a:p>
            <a:pPr algn="ctr"/>
            <a:r>
              <a:rPr lang="en-US" b="1" dirty="0"/>
              <a:t>Su</a:t>
            </a:r>
          </a:p>
        </p:txBody>
      </p:sp>
      <p:sp>
        <p:nvSpPr>
          <p:cNvPr id="3" name="Content Placeholder 2"/>
          <p:cNvSpPr>
            <a:spLocks noGrp="1"/>
          </p:cNvSpPr>
          <p:nvPr>
            <p:ph idx="1"/>
          </p:nvPr>
        </p:nvSpPr>
        <p:spPr>
          <a:xfrm>
            <a:off x="-1" y="701675"/>
            <a:ext cx="9584255" cy="5146676"/>
          </a:xfrm>
        </p:spPr>
        <p:txBody>
          <a:bodyPr>
            <a:normAutofit lnSpcReduction="10000"/>
          </a:bodyPr>
          <a:lstStyle/>
          <a:p>
            <a:r>
              <a:rPr lang="en-US" dirty="0"/>
              <a:t>Su, </a:t>
            </a:r>
            <a:r>
              <a:rPr lang="en-US" dirty="0" err="1"/>
              <a:t>bir</a:t>
            </a:r>
            <a:r>
              <a:rPr lang="en-US" dirty="0"/>
              <a:t> </a:t>
            </a:r>
            <a:r>
              <a:rPr lang="en-US" dirty="0" err="1"/>
              <a:t>inorganik</a:t>
            </a:r>
            <a:r>
              <a:rPr lang="en-US" dirty="0"/>
              <a:t> </a:t>
            </a:r>
            <a:r>
              <a:rPr lang="en-US" dirty="0" err="1"/>
              <a:t>maddedir</a:t>
            </a:r>
            <a:endParaRPr lang="en-US" dirty="0"/>
          </a:p>
          <a:p>
            <a:r>
              <a:rPr lang="tr-TR" altLang="en-US" dirty="0">
                <a:latin typeface="Times New Roman" panose="02020603050405020304" pitchFamily="18" charset="0"/>
                <a:cs typeface="Times New Roman" panose="02020603050405020304" pitchFamily="18" charset="0"/>
              </a:rPr>
              <a:t>H</a:t>
            </a:r>
            <a:r>
              <a:rPr lang="tr-TR" altLang="en-US" baseline="-30000" dirty="0">
                <a:latin typeface="Times New Roman" panose="02020603050405020304" pitchFamily="18" charset="0"/>
                <a:cs typeface="Times New Roman" panose="02020603050405020304" pitchFamily="18" charset="0"/>
              </a:rPr>
              <a:t>2</a:t>
            </a:r>
            <a:r>
              <a:rPr lang="tr-TR" altLang="en-US" dirty="0">
                <a:latin typeface="Times New Roman" panose="02020603050405020304" pitchFamily="18" charset="0"/>
                <a:cs typeface="Times New Roman" panose="02020603050405020304" pitchFamily="18" charset="0"/>
              </a:rPr>
              <a:t>O molekül yapısında</a:t>
            </a:r>
            <a:r>
              <a:rPr lang="tr-TR" altLang="en-US" dirty="0">
                <a:latin typeface="Times New Roman" panose="02020603050405020304" pitchFamily="18" charset="0"/>
              </a:rPr>
              <a:t>dır</a:t>
            </a:r>
            <a:endParaRPr lang="en-US" altLang="en-US" dirty="0">
              <a:latin typeface="Times New Roman" panose="02020603050405020304" pitchFamily="18" charset="0"/>
            </a:endParaRPr>
          </a:p>
          <a:p>
            <a:r>
              <a:rPr lang="tr-TR" altLang="en-US" dirty="0">
                <a:latin typeface="Times New Roman" panose="02020603050405020304" pitchFamily="18" charset="0"/>
                <a:cs typeface="Times New Roman" panose="02020603050405020304" pitchFamily="18" charset="0"/>
              </a:rPr>
              <a:t>Su molekülünün oksijen tarafı elektronlardan zengindir ve lokal bir negatif (</a:t>
            </a:r>
            <a:r>
              <a:rPr lang="tr-TR" altLang="en-US" dirty="0">
                <a:latin typeface="Times New Roman" panose="02020603050405020304" pitchFamily="18" charset="0"/>
                <a:cs typeface="Times New Roman" panose="02020603050405020304" pitchFamily="18" charset="0"/>
                <a:sym typeface="Symbol" panose="05050102010706020507" pitchFamily="18" charset="2"/>
              </a:rPr>
              <a:t></a:t>
            </a:r>
            <a:r>
              <a:rPr lang="tr-TR" altLang="en-US" dirty="0">
                <a:latin typeface="Times New Roman" panose="02020603050405020304" pitchFamily="18" charset="0"/>
                <a:cs typeface="Times New Roman" panose="02020603050405020304" pitchFamily="18" charset="0"/>
              </a:rPr>
              <a:t>) yüklü bölge oluşturur; hidrojen tarafı da elektronlardan fakirdir ve lokal bir pozitif (+) yüklü bölge oluşturur</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figür</a:t>
            </a:r>
            <a:r>
              <a:rPr lang="en-US" altLang="en-US" dirty="0">
                <a:latin typeface="Times New Roman" panose="02020603050405020304" pitchFamily="18" charset="0"/>
                <a:cs typeface="Times New Roman" panose="02020603050405020304" pitchFamily="18" charset="0"/>
              </a:rPr>
              <a:t> C). Polar </a:t>
            </a:r>
            <a:r>
              <a:rPr lang="en-US" altLang="en-US" dirty="0" err="1">
                <a:latin typeface="Times New Roman" panose="02020603050405020304" pitchFamily="18" charset="0"/>
                <a:cs typeface="Times New Roman" panose="02020603050405020304" pitchFamily="18" charset="0"/>
              </a:rPr>
              <a:t>moleküldür</a:t>
            </a:r>
            <a:r>
              <a:rPr lang="en-US" altLang="en-US" dirty="0">
                <a:latin typeface="Times New Roman" panose="02020603050405020304" pitchFamily="18" charset="0"/>
                <a:cs typeface="Times New Roman" panose="02020603050405020304" pitchFamily="18" charset="0"/>
              </a:rPr>
              <a:t>.</a:t>
            </a:r>
          </a:p>
          <a:p>
            <a:r>
              <a:rPr lang="tr-TR" altLang="en-US" dirty="0">
                <a:latin typeface="Times New Roman" panose="02020603050405020304" pitchFamily="18" charset="0"/>
                <a:cs typeface="Times New Roman" panose="02020603050405020304" pitchFamily="18" charset="0"/>
              </a:rPr>
              <a:t>Su molekülleri, </a:t>
            </a:r>
            <a:r>
              <a:rPr lang="en-US" altLang="en-US" dirty="0">
                <a:latin typeface="Times New Roman" panose="02020603050405020304" pitchFamily="18" charset="0"/>
                <a:cs typeface="Times New Roman" panose="02020603050405020304" pitchFamily="18" charset="0"/>
              </a:rPr>
              <a:t>(</a:t>
            </a:r>
            <a:r>
              <a:rPr lang="tr-TR" altLang="en-US" dirty="0">
                <a:latin typeface="Times New Roman" panose="02020603050405020304" pitchFamily="18" charset="0"/>
                <a:cs typeface="Times New Roman" panose="02020603050405020304" pitchFamily="18" charset="0"/>
              </a:rPr>
              <a:t> katı </a:t>
            </a:r>
            <a:r>
              <a:rPr lang="en-US" altLang="en-US" dirty="0" err="1">
                <a:latin typeface="Times New Roman" panose="02020603050405020304" pitchFamily="18" charset="0"/>
                <a:cs typeface="Times New Roman" panose="02020603050405020304" pitchFamily="18" charset="0"/>
              </a:rPr>
              <a:t>ve</a:t>
            </a:r>
            <a:r>
              <a:rPr lang="en-US" altLang="en-US" dirty="0">
                <a:latin typeface="Times New Roman" panose="02020603050405020304" pitchFamily="18" charset="0"/>
                <a:cs typeface="Times New Roman" panose="02020603050405020304" pitchFamily="18" charset="0"/>
              </a:rPr>
              <a:t> </a:t>
            </a:r>
            <a:r>
              <a:rPr lang="tr-TR" altLang="en-US" dirty="0">
                <a:latin typeface="Times New Roman" panose="02020603050405020304" pitchFamily="18" charset="0"/>
                <a:cs typeface="Times New Roman" panose="02020603050405020304" pitchFamily="18" charset="0"/>
              </a:rPr>
              <a:t>de sıvı halde</a:t>
            </a:r>
            <a:r>
              <a:rPr lang="en-US" altLang="en-US" dirty="0">
                <a:latin typeface="Times New Roman" panose="02020603050405020304" pitchFamily="18" charset="0"/>
                <a:cs typeface="Times New Roman" panose="02020603050405020304" pitchFamily="18" charset="0"/>
              </a:rPr>
              <a:t>)</a:t>
            </a:r>
            <a:r>
              <a:rPr lang="tr-TR" altLang="en-US" dirty="0">
                <a:latin typeface="Times New Roman" panose="02020603050405020304" pitchFamily="18" charset="0"/>
                <a:cs typeface="Times New Roman" panose="02020603050405020304" pitchFamily="18" charset="0"/>
              </a:rPr>
              <a:t>,  birbirlerine hidrojen köprüsü </a:t>
            </a:r>
            <a:r>
              <a:rPr lang="en-US" altLang="en-US" dirty="0" err="1">
                <a:latin typeface="Times New Roman" panose="02020603050405020304" pitchFamily="18" charset="0"/>
                <a:cs typeface="Times New Roman" panose="02020603050405020304" pitchFamily="18" charset="0"/>
              </a:rPr>
              <a:t>ile</a:t>
            </a:r>
            <a:r>
              <a:rPr lang="en-US" altLang="en-US" dirty="0">
                <a:latin typeface="Times New Roman" panose="02020603050405020304" pitchFamily="18" charset="0"/>
                <a:cs typeface="Times New Roman" panose="02020603050405020304" pitchFamily="18" charset="0"/>
              </a:rPr>
              <a:t> </a:t>
            </a:r>
            <a:r>
              <a:rPr lang="tr-TR" altLang="en-US" dirty="0">
                <a:latin typeface="Times New Roman" panose="02020603050405020304" pitchFamily="18" charset="0"/>
                <a:cs typeface="Times New Roman" panose="02020603050405020304" pitchFamily="18" charset="0"/>
              </a:rPr>
              <a:t>bağlan</a:t>
            </a:r>
            <a:r>
              <a:rPr lang="en-US" altLang="en-US" dirty="0" err="1">
                <a:latin typeface="Times New Roman" panose="02020603050405020304" pitchFamily="18" charset="0"/>
                <a:cs typeface="Times New Roman" panose="02020603050405020304" pitchFamily="18" charset="0"/>
              </a:rPr>
              <a:t>ır</a:t>
            </a:r>
            <a:r>
              <a:rPr lang="tr-TR" altLang="en-US" dirty="0">
                <a:latin typeface="Times New Roman" panose="02020603050405020304" pitchFamily="18" charset="0"/>
              </a:rPr>
              <a:t>.</a:t>
            </a:r>
            <a:endParaRPr lang="tr-TR"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rPr>
              <a:t>Bu </a:t>
            </a:r>
            <a:r>
              <a:rPr lang="en-US" altLang="en-US" dirty="0" err="1">
                <a:latin typeface="Times New Roman" panose="02020603050405020304" pitchFamily="18" charset="0"/>
              </a:rPr>
              <a:t>köprü</a:t>
            </a:r>
            <a:r>
              <a:rPr lang="en-US" altLang="en-US" dirty="0">
                <a:latin typeface="Times New Roman" panose="02020603050405020304" pitchFamily="18" charset="0"/>
              </a:rPr>
              <a:t> </a:t>
            </a:r>
            <a:r>
              <a:rPr lang="en-US" altLang="en-US" dirty="0" err="1">
                <a:latin typeface="Times New Roman" panose="02020603050405020304" pitchFamily="18" charset="0"/>
              </a:rPr>
              <a:t>bir</a:t>
            </a:r>
            <a:r>
              <a:rPr lang="en-US" altLang="en-US" dirty="0">
                <a:latin typeface="Times New Roman" panose="02020603050405020304" pitchFamily="18" charset="0"/>
              </a:rPr>
              <a:t> </a:t>
            </a:r>
            <a:r>
              <a:rPr lang="en-US" altLang="en-US" dirty="0" err="1">
                <a:latin typeface="Times New Roman" panose="02020603050405020304" pitchFamily="18" charset="0"/>
              </a:rPr>
              <a:t>etkileşimdir</a:t>
            </a:r>
            <a:r>
              <a:rPr lang="en-US" altLang="en-US" dirty="0">
                <a:latin typeface="Times New Roman" panose="02020603050405020304" pitchFamily="18" charset="0"/>
              </a:rPr>
              <a:t>, </a:t>
            </a:r>
            <a:r>
              <a:rPr lang="en-US" altLang="en-US" dirty="0" err="1">
                <a:latin typeface="Times New Roman" panose="02020603050405020304" pitchFamily="18" charset="0"/>
              </a:rPr>
              <a:t>gerçek</a:t>
            </a:r>
            <a:r>
              <a:rPr lang="en-US" altLang="en-US" dirty="0">
                <a:latin typeface="Times New Roman" panose="02020603050405020304" pitchFamily="18" charset="0"/>
              </a:rPr>
              <a:t> </a:t>
            </a:r>
            <a:r>
              <a:rPr lang="en-US" altLang="en-US" dirty="0" err="1">
                <a:latin typeface="Times New Roman" panose="02020603050405020304" pitchFamily="18" charset="0"/>
              </a:rPr>
              <a:t>bağ</a:t>
            </a:r>
            <a:r>
              <a:rPr lang="en-US" altLang="en-US" dirty="0">
                <a:latin typeface="Times New Roman" panose="02020603050405020304" pitchFamily="18" charset="0"/>
              </a:rPr>
              <a:t> </a:t>
            </a:r>
            <a:r>
              <a:rPr lang="en-US" altLang="en-US" dirty="0" err="1">
                <a:latin typeface="Times New Roman" panose="02020603050405020304" pitchFamily="18" charset="0"/>
              </a:rPr>
              <a:t>olmasada</a:t>
            </a:r>
            <a:r>
              <a:rPr lang="en-US" altLang="en-US" dirty="0">
                <a:latin typeface="Times New Roman" panose="02020603050405020304" pitchFamily="18" charset="0"/>
              </a:rPr>
              <a:t> </a:t>
            </a:r>
            <a:r>
              <a:rPr lang="en-US" altLang="en-US" dirty="0" err="1">
                <a:latin typeface="Times New Roman" panose="02020603050405020304" pitchFamily="18" charset="0"/>
              </a:rPr>
              <a:t>çok</a:t>
            </a:r>
            <a:r>
              <a:rPr lang="en-US" altLang="en-US" dirty="0">
                <a:latin typeface="Times New Roman" panose="02020603050405020304" pitchFamily="18" charset="0"/>
              </a:rPr>
              <a:t> </a:t>
            </a:r>
            <a:r>
              <a:rPr lang="en-US" altLang="en-US" dirty="0" err="1">
                <a:latin typeface="Times New Roman" panose="02020603050405020304" pitchFamily="18" charset="0"/>
              </a:rPr>
              <a:t>güçlüdür</a:t>
            </a:r>
            <a:r>
              <a:rPr lang="en-US" altLang="en-US" dirty="0">
                <a:latin typeface="Times New Roman" panose="02020603050405020304" pitchFamily="18" charset="0"/>
              </a:rPr>
              <a:t>. Bu </a:t>
            </a:r>
            <a:r>
              <a:rPr lang="en-US" altLang="en-US" dirty="0" err="1">
                <a:latin typeface="Times New Roman" panose="02020603050405020304" pitchFamily="18" charset="0"/>
              </a:rPr>
              <a:t>yüzden</a:t>
            </a:r>
            <a:r>
              <a:rPr lang="en-US" altLang="en-US" dirty="0">
                <a:latin typeface="Times New Roman" panose="02020603050405020304" pitchFamily="18" charset="0"/>
              </a:rPr>
              <a:t> </a:t>
            </a:r>
            <a:r>
              <a:rPr lang="en-US" altLang="en-US" dirty="0" err="1">
                <a:latin typeface="Times New Roman" panose="02020603050405020304" pitchFamily="18" charset="0"/>
              </a:rPr>
              <a:t>hidrojen</a:t>
            </a:r>
            <a:r>
              <a:rPr lang="en-US" altLang="en-US" dirty="0">
                <a:latin typeface="Times New Roman" panose="02020603050405020304" pitchFamily="18" charset="0"/>
              </a:rPr>
              <a:t> </a:t>
            </a:r>
            <a:r>
              <a:rPr lang="en-US" altLang="en-US" dirty="0" err="1">
                <a:latin typeface="Times New Roman" panose="02020603050405020304" pitchFamily="18" charset="0"/>
              </a:rPr>
              <a:t>bağı</a:t>
            </a:r>
            <a:r>
              <a:rPr lang="en-US" altLang="en-US" dirty="0">
                <a:latin typeface="Times New Roman" panose="02020603050405020304" pitchFamily="18" charset="0"/>
              </a:rPr>
              <a:t> </a:t>
            </a:r>
            <a:r>
              <a:rPr lang="en-US" altLang="en-US" dirty="0" err="1">
                <a:latin typeface="Times New Roman" panose="02020603050405020304" pitchFamily="18" charset="0"/>
              </a:rPr>
              <a:t>adını</a:t>
            </a:r>
            <a:r>
              <a:rPr lang="en-US" altLang="en-US" dirty="0">
                <a:latin typeface="Times New Roman" panose="02020603050405020304" pitchFamily="18" charset="0"/>
              </a:rPr>
              <a:t> </a:t>
            </a:r>
            <a:r>
              <a:rPr lang="en-US" altLang="en-US" dirty="0" err="1">
                <a:latin typeface="Times New Roman" panose="02020603050405020304" pitchFamily="18" charset="0"/>
              </a:rPr>
              <a:t>almıştır</a:t>
            </a:r>
            <a:r>
              <a:rPr lang="en-US" altLang="en-US" dirty="0">
                <a:latin typeface="Times New Roman" panose="02020603050405020304" pitchFamily="18" charset="0"/>
              </a:rPr>
              <a:t> (</a:t>
            </a:r>
            <a:r>
              <a:rPr lang="en-US" altLang="en-US" dirty="0" err="1">
                <a:latin typeface="Times New Roman" panose="02020603050405020304" pitchFamily="18" charset="0"/>
              </a:rPr>
              <a:t>Figür</a:t>
            </a:r>
            <a:r>
              <a:rPr lang="en-US" altLang="en-US" dirty="0">
                <a:latin typeface="Times New Roman" panose="02020603050405020304" pitchFamily="18" charset="0"/>
              </a:rPr>
              <a:t> D)</a:t>
            </a:r>
          </a:p>
          <a:p>
            <a:r>
              <a:rPr lang="tr-TR" altLang="en-US" dirty="0">
                <a:latin typeface="Times New Roman" panose="02020603050405020304" pitchFamily="18" charset="0"/>
              </a:rPr>
              <a:t>Su, polar bir çözücüdür (</a:t>
            </a:r>
            <a:r>
              <a:rPr lang="tr-TR" altLang="en-US" dirty="0" err="1">
                <a:latin typeface="Times New Roman" panose="02020603050405020304" pitchFamily="18" charset="0"/>
              </a:rPr>
              <a:t>solvent</a:t>
            </a:r>
            <a:r>
              <a:rPr lang="en-US" altLang="en-US" dirty="0">
                <a:latin typeface="Times New Roman" panose="02020603050405020304" pitchFamily="18" charset="0"/>
              </a:rPr>
              <a:t>, </a:t>
            </a:r>
            <a:r>
              <a:rPr lang="en-US" altLang="en-US" dirty="0" err="1">
                <a:latin typeface="Times New Roman" panose="02020603050405020304" pitchFamily="18" charset="0"/>
              </a:rPr>
              <a:t>çözgen</a:t>
            </a:r>
            <a:r>
              <a:rPr lang="en-US" altLang="en-US" dirty="0">
                <a:latin typeface="Times New Roman" panose="02020603050405020304" pitchFamily="18" charset="0"/>
              </a:rPr>
              <a:t>, </a:t>
            </a:r>
            <a:r>
              <a:rPr lang="en-US" altLang="en-US" dirty="0" err="1">
                <a:latin typeface="Times New Roman" panose="02020603050405020304" pitchFamily="18" charset="0"/>
              </a:rPr>
              <a:t>solvan</a:t>
            </a:r>
            <a:r>
              <a:rPr lang="en-US" altLang="en-US" dirty="0">
                <a:latin typeface="Times New Roman" panose="02020603050405020304" pitchFamily="18" charset="0"/>
              </a:rPr>
              <a:t>)</a:t>
            </a:r>
            <a:r>
              <a:rPr lang="tr-TR" altLang="en-US" dirty="0">
                <a:latin typeface="Times New Roman" panose="02020603050405020304" pitchFamily="18" charset="0"/>
              </a:rPr>
              <a:t>)</a:t>
            </a:r>
          </a:p>
          <a:p>
            <a:r>
              <a:rPr lang="en-US" dirty="0"/>
              <a:t> </a:t>
            </a:r>
          </a:p>
          <a:p>
            <a:endParaRPr lang="en-US" dirty="0"/>
          </a:p>
        </p:txBody>
      </p:sp>
      <p:pic>
        <p:nvPicPr>
          <p:cNvPr id="4" name="Picture 3"/>
          <p:cNvPicPr>
            <a:picLocks noChangeAspect="1"/>
          </p:cNvPicPr>
          <p:nvPr/>
        </p:nvPicPr>
        <p:blipFill>
          <a:blip r:embed="rId2"/>
          <a:stretch>
            <a:fillRect/>
          </a:stretch>
        </p:blipFill>
        <p:spPr>
          <a:xfrm>
            <a:off x="9746778" y="2353727"/>
            <a:ext cx="1933321" cy="1961633"/>
          </a:xfrm>
          <a:prstGeom prst="rect">
            <a:avLst/>
          </a:prstGeom>
        </p:spPr>
      </p:pic>
      <p:pic>
        <p:nvPicPr>
          <p:cNvPr id="5" name="Picture 4"/>
          <p:cNvPicPr>
            <a:picLocks noChangeAspect="1"/>
          </p:cNvPicPr>
          <p:nvPr/>
        </p:nvPicPr>
        <p:blipFill>
          <a:blip r:embed="rId3">
            <a:clrChange>
              <a:clrFrom>
                <a:srgbClr val="000000"/>
              </a:clrFrom>
              <a:clrTo>
                <a:srgbClr val="000000">
                  <a:alpha val="0"/>
                </a:srgbClr>
              </a:clrTo>
            </a:clrChange>
          </a:blip>
          <a:stretch>
            <a:fillRect/>
          </a:stretch>
        </p:blipFill>
        <p:spPr>
          <a:xfrm>
            <a:off x="9734206" y="441235"/>
            <a:ext cx="1740333" cy="1740333"/>
          </a:xfrm>
          <a:prstGeom prst="rect">
            <a:avLst/>
          </a:prstGeom>
        </p:spPr>
      </p:pic>
      <p:pic>
        <p:nvPicPr>
          <p:cNvPr id="6" name="Picture 5"/>
          <p:cNvPicPr>
            <a:picLocks noChangeAspect="1"/>
          </p:cNvPicPr>
          <p:nvPr/>
        </p:nvPicPr>
        <p:blipFill>
          <a:blip r:embed="rId4"/>
          <a:stretch>
            <a:fillRect/>
          </a:stretch>
        </p:blipFill>
        <p:spPr>
          <a:xfrm>
            <a:off x="9734206" y="4455703"/>
            <a:ext cx="1956219" cy="1893419"/>
          </a:xfrm>
          <a:prstGeom prst="rect">
            <a:avLst/>
          </a:prstGeom>
        </p:spPr>
      </p:pic>
      <p:sp>
        <p:nvSpPr>
          <p:cNvPr id="7" name="TextBox 6"/>
          <p:cNvSpPr txBox="1"/>
          <p:nvPr/>
        </p:nvSpPr>
        <p:spPr>
          <a:xfrm>
            <a:off x="11830050" y="1428750"/>
            <a:ext cx="317716" cy="369332"/>
          </a:xfrm>
          <a:prstGeom prst="rect">
            <a:avLst/>
          </a:prstGeom>
          <a:noFill/>
        </p:spPr>
        <p:txBody>
          <a:bodyPr wrap="none" rtlCol="0">
            <a:spAutoFit/>
          </a:bodyPr>
          <a:lstStyle/>
          <a:p>
            <a:r>
              <a:rPr lang="en-US" dirty="0"/>
              <a:t>A</a:t>
            </a:r>
          </a:p>
        </p:txBody>
      </p:sp>
      <p:sp>
        <p:nvSpPr>
          <p:cNvPr id="8" name="TextBox 7"/>
          <p:cNvSpPr txBox="1"/>
          <p:nvPr/>
        </p:nvSpPr>
        <p:spPr>
          <a:xfrm>
            <a:off x="11830050" y="3149877"/>
            <a:ext cx="317716" cy="369332"/>
          </a:xfrm>
          <a:prstGeom prst="rect">
            <a:avLst/>
          </a:prstGeom>
          <a:noFill/>
        </p:spPr>
        <p:txBody>
          <a:bodyPr wrap="none" rtlCol="0">
            <a:spAutoFit/>
          </a:bodyPr>
          <a:lstStyle/>
          <a:p>
            <a:r>
              <a:rPr lang="en-US" dirty="0"/>
              <a:t>B</a:t>
            </a:r>
          </a:p>
        </p:txBody>
      </p:sp>
      <p:sp>
        <p:nvSpPr>
          <p:cNvPr id="9" name="TextBox 8"/>
          <p:cNvSpPr txBox="1"/>
          <p:nvPr/>
        </p:nvSpPr>
        <p:spPr>
          <a:xfrm>
            <a:off x="11830050" y="5217746"/>
            <a:ext cx="317716" cy="369332"/>
          </a:xfrm>
          <a:prstGeom prst="rect">
            <a:avLst/>
          </a:prstGeom>
          <a:noFill/>
        </p:spPr>
        <p:txBody>
          <a:bodyPr wrap="square" rtlCol="0">
            <a:spAutoFit/>
          </a:bodyPr>
          <a:lstStyle/>
          <a:p>
            <a:r>
              <a:rPr lang="en-US" dirty="0"/>
              <a:t>C</a:t>
            </a:r>
          </a:p>
        </p:txBody>
      </p:sp>
      <p:pic>
        <p:nvPicPr>
          <p:cNvPr id="10" name="Picture 9"/>
          <p:cNvPicPr>
            <a:picLocks noChangeAspect="1"/>
          </p:cNvPicPr>
          <p:nvPr/>
        </p:nvPicPr>
        <p:blipFill>
          <a:blip r:embed="rId5">
            <a:clrChange>
              <a:clrFrom>
                <a:srgbClr val="FFFFFF"/>
              </a:clrFrom>
              <a:clrTo>
                <a:srgbClr val="FFFFFF">
                  <a:alpha val="0"/>
                </a:srgbClr>
              </a:clrTo>
            </a:clrChange>
          </a:blip>
          <a:stretch>
            <a:fillRect/>
          </a:stretch>
        </p:blipFill>
        <p:spPr>
          <a:xfrm>
            <a:off x="7505296" y="4034947"/>
            <a:ext cx="2078958" cy="2823053"/>
          </a:xfrm>
          <a:prstGeom prst="rect">
            <a:avLst/>
          </a:prstGeom>
        </p:spPr>
      </p:pic>
      <p:sp>
        <p:nvSpPr>
          <p:cNvPr id="11" name="TextBox 10"/>
          <p:cNvSpPr txBox="1"/>
          <p:nvPr/>
        </p:nvSpPr>
        <p:spPr>
          <a:xfrm>
            <a:off x="9584254" y="5217746"/>
            <a:ext cx="317716" cy="369332"/>
          </a:xfrm>
          <a:prstGeom prst="rect">
            <a:avLst/>
          </a:prstGeom>
          <a:noFill/>
        </p:spPr>
        <p:txBody>
          <a:bodyPr wrap="square" rtlCol="0">
            <a:spAutoFit/>
          </a:bodyPr>
          <a:lstStyle/>
          <a:p>
            <a:r>
              <a:rPr lang="en-US" dirty="0"/>
              <a:t>D</a:t>
            </a:r>
          </a:p>
        </p:txBody>
      </p:sp>
    </p:spTree>
    <p:extLst>
      <p:ext uri="{BB962C8B-B14F-4D97-AF65-F5344CB8AC3E}">
        <p14:creationId xmlns:p14="http://schemas.microsoft.com/office/powerpoint/2010/main" val="975972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7375"/>
          </a:xfrm>
        </p:spPr>
        <p:txBody>
          <a:bodyPr>
            <a:normAutofit fontScale="90000"/>
          </a:bodyPr>
          <a:lstStyle/>
          <a:p>
            <a:r>
              <a:rPr lang="en-US" dirty="0" err="1"/>
              <a:t>Suyun</a:t>
            </a:r>
            <a:r>
              <a:rPr lang="en-US" dirty="0"/>
              <a:t> </a:t>
            </a:r>
            <a:r>
              <a:rPr lang="en-US" dirty="0" err="1"/>
              <a:t>biyolojik</a:t>
            </a:r>
            <a:r>
              <a:rPr lang="en-US" dirty="0"/>
              <a:t> </a:t>
            </a:r>
            <a:r>
              <a:rPr lang="en-US" dirty="0" err="1"/>
              <a:t>önemi</a:t>
            </a:r>
            <a:endParaRPr lang="en-US" dirty="0"/>
          </a:p>
        </p:txBody>
      </p:sp>
      <p:sp>
        <p:nvSpPr>
          <p:cNvPr id="3" name="Content Placeholder 2"/>
          <p:cNvSpPr>
            <a:spLocks noGrp="1"/>
          </p:cNvSpPr>
          <p:nvPr>
            <p:ph idx="1"/>
          </p:nvPr>
        </p:nvSpPr>
        <p:spPr>
          <a:xfrm>
            <a:off x="838200" y="952500"/>
            <a:ext cx="10515600" cy="5238749"/>
          </a:xfrm>
        </p:spPr>
        <p:txBody>
          <a:bodyPr>
            <a:normAutofit lnSpcReduction="10000"/>
          </a:bodyPr>
          <a:lstStyle/>
          <a:p>
            <a:pPr algn="just">
              <a:lnSpc>
                <a:spcPct val="150000"/>
              </a:lnSpc>
            </a:pPr>
            <a:r>
              <a:rPr lang="en-US" dirty="0" err="1"/>
              <a:t>Biyomoleküllerin</a:t>
            </a:r>
            <a:r>
              <a:rPr lang="en-US" dirty="0"/>
              <a:t> </a:t>
            </a:r>
            <a:r>
              <a:rPr lang="en-US" dirty="0" err="1"/>
              <a:t>yapıları</a:t>
            </a:r>
            <a:r>
              <a:rPr lang="en-US" dirty="0"/>
              <a:t> </a:t>
            </a:r>
            <a:r>
              <a:rPr lang="en-US" dirty="0" err="1"/>
              <a:t>su</a:t>
            </a:r>
            <a:r>
              <a:rPr lang="en-US" dirty="0"/>
              <a:t> </a:t>
            </a:r>
            <a:r>
              <a:rPr lang="en-US" dirty="0" err="1"/>
              <a:t>ile</a:t>
            </a:r>
            <a:r>
              <a:rPr lang="en-US" dirty="0"/>
              <a:t> </a:t>
            </a:r>
            <a:r>
              <a:rPr lang="en-US" dirty="0" err="1"/>
              <a:t>etkileşerek</a:t>
            </a:r>
            <a:r>
              <a:rPr lang="en-US" dirty="0"/>
              <a:t> </a:t>
            </a:r>
            <a:r>
              <a:rPr lang="en-US" dirty="0" err="1"/>
              <a:t>düzenlenir</a:t>
            </a:r>
            <a:r>
              <a:rPr lang="en-US" dirty="0"/>
              <a:t>. </a:t>
            </a:r>
          </a:p>
          <a:p>
            <a:pPr algn="just">
              <a:lnSpc>
                <a:spcPct val="150000"/>
              </a:lnSpc>
            </a:pPr>
            <a:r>
              <a:rPr lang="en-US" dirty="0" err="1"/>
              <a:t>Hidrojen</a:t>
            </a:r>
            <a:r>
              <a:rPr lang="en-US" dirty="0"/>
              <a:t> </a:t>
            </a:r>
            <a:r>
              <a:rPr lang="en-US" dirty="0" err="1"/>
              <a:t>bağı</a:t>
            </a:r>
            <a:r>
              <a:rPr lang="en-US" dirty="0"/>
              <a:t> </a:t>
            </a:r>
            <a:r>
              <a:rPr lang="en-US" dirty="0" err="1"/>
              <a:t>nonkovalan</a:t>
            </a:r>
            <a:r>
              <a:rPr lang="en-US" dirty="0"/>
              <a:t> </a:t>
            </a:r>
            <a:r>
              <a:rPr lang="en-US" dirty="0" err="1"/>
              <a:t>yani</a:t>
            </a:r>
            <a:r>
              <a:rPr lang="en-US" dirty="0"/>
              <a:t> </a:t>
            </a:r>
            <a:r>
              <a:rPr lang="en-US" dirty="0" err="1"/>
              <a:t>kovalent</a:t>
            </a:r>
            <a:r>
              <a:rPr lang="en-US" dirty="0"/>
              <a:t> </a:t>
            </a:r>
            <a:r>
              <a:rPr lang="en-US" dirty="0" err="1"/>
              <a:t>olmayan</a:t>
            </a:r>
            <a:r>
              <a:rPr lang="en-US" dirty="0"/>
              <a:t> </a:t>
            </a:r>
            <a:r>
              <a:rPr lang="en-US" dirty="0" err="1"/>
              <a:t>bir</a:t>
            </a:r>
            <a:r>
              <a:rPr lang="en-US" dirty="0"/>
              <a:t> </a:t>
            </a:r>
            <a:r>
              <a:rPr lang="en-US" dirty="0" err="1"/>
              <a:t>etkileşimdir</a:t>
            </a:r>
            <a:r>
              <a:rPr lang="en-US" dirty="0"/>
              <a:t>. </a:t>
            </a:r>
            <a:r>
              <a:rPr lang="en-US" dirty="0" err="1"/>
              <a:t>Biyomoleküllerin</a:t>
            </a:r>
            <a:r>
              <a:rPr lang="en-US" dirty="0"/>
              <a:t> </a:t>
            </a:r>
            <a:r>
              <a:rPr lang="en-US" dirty="0" err="1"/>
              <a:t>yapılarının</a:t>
            </a:r>
            <a:r>
              <a:rPr lang="en-US" dirty="0"/>
              <a:t> </a:t>
            </a:r>
            <a:r>
              <a:rPr lang="en-US" dirty="0" err="1"/>
              <a:t>düzenlenmesinde</a:t>
            </a:r>
            <a:r>
              <a:rPr lang="en-US" dirty="0"/>
              <a:t> </a:t>
            </a:r>
            <a:r>
              <a:rPr lang="en-US" dirty="0" err="1"/>
              <a:t>sadece</a:t>
            </a:r>
            <a:r>
              <a:rPr lang="en-US" dirty="0"/>
              <a:t> </a:t>
            </a:r>
            <a:r>
              <a:rPr lang="en-US" dirty="0" err="1"/>
              <a:t>kovalan</a:t>
            </a:r>
            <a:r>
              <a:rPr lang="en-US" dirty="0"/>
              <a:t> </a:t>
            </a:r>
            <a:r>
              <a:rPr lang="en-US" dirty="0" err="1"/>
              <a:t>değil</a:t>
            </a:r>
            <a:r>
              <a:rPr lang="en-US" dirty="0"/>
              <a:t> </a:t>
            </a:r>
            <a:r>
              <a:rPr lang="en-US" dirty="0" err="1"/>
              <a:t>nonkovalan</a:t>
            </a:r>
            <a:r>
              <a:rPr lang="en-US" dirty="0"/>
              <a:t> </a:t>
            </a:r>
            <a:r>
              <a:rPr lang="en-US" dirty="0" err="1"/>
              <a:t>etkileşimler</a:t>
            </a:r>
            <a:r>
              <a:rPr lang="en-US" dirty="0"/>
              <a:t> de </a:t>
            </a:r>
            <a:r>
              <a:rPr lang="en-US" dirty="0" err="1"/>
              <a:t>etkilidir</a:t>
            </a:r>
            <a:r>
              <a:rPr lang="en-US" dirty="0"/>
              <a:t>.</a:t>
            </a:r>
          </a:p>
          <a:p>
            <a:pPr algn="just">
              <a:lnSpc>
                <a:spcPct val="150000"/>
              </a:lnSpc>
            </a:pPr>
            <a:r>
              <a:rPr lang="en-US" dirty="0"/>
              <a:t>Polar </a:t>
            </a:r>
            <a:r>
              <a:rPr lang="en-US" dirty="0" err="1"/>
              <a:t>biyomoleküller</a:t>
            </a:r>
            <a:r>
              <a:rPr lang="en-US" dirty="0"/>
              <a:t> </a:t>
            </a:r>
            <a:r>
              <a:rPr lang="en-US" dirty="0" err="1"/>
              <a:t>su</a:t>
            </a:r>
            <a:r>
              <a:rPr lang="en-US" dirty="0"/>
              <a:t> </a:t>
            </a:r>
            <a:r>
              <a:rPr lang="en-US" dirty="0" err="1"/>
              <a:t>içerisinde</a:t>
            </a:r>
            <a:r>
              <a:rPr lang="en-US" dirty="0"/>
              <a:t> </a:t>
            </a:r>
            <a:r>
              <a:rPr lang="en-US" dirty="0" err="1"/>
              <a:t>rahatça</a:t>
            </a:r>
            <a:r>
              <a:rPr lang="en-US" dirty="0"/>
              <a:t> </a:t>
            </a:r>
            <a:r>
              <a:rPr lang="en-US" dirty="0" err="1"/>
              <a:t>çözünürler</a:t>
            </a:r>
            <a:r>
              <a:rPr lang="en-US" dirty="0"/>
              <a:t> (</a:t>
            </a:r>
            <a:r>
              <a:rPr lang="en-US" dirty="0" err="1"/>
              <a:t>hidrofilik-suyu</a:t>
            </a:r>
            <a:r>
              <a:rPr lang="en-US" dirty="0"/>
              <a:t> seven-). Nonpolar </a:t>
            </a:r>
            <a:r>
              <a:rPr lang="en-US" dirty="0" err="1"/>
              <a:t>biyomoleküller</a:t>
            </a:r>
            <a:r>
              <a:rPr lang="en-US" dirty="0"/>
              <a:t> </a:t>
            </a:r>
            <a:r>
              <a:rPr lang="en-US" dirty="0" err="1"/>
              <a:t>su</a:t>
            </a:r>
            <a:r>
              <a:rPr lang="en-US" dirty="0"/>
              <a:t> </a:t>
            </a:r>
            <a:r>
              <a:rPr lang="en-US" dirty="0" err="1"/>
              <a:t>içerisinde</a:t>
            </a:r>
            <a:r>
              <a:rPr lang="en-US" dirty="0"/>
              <a:t> </a:t>
            </a:r>
            <a:r>
              <a:rPr lang="en-US" dirty="0" err="1"/>
              <a:t>zayıf</a:t>
            </a:r>
            <a:r>
              <a:rPr lang="en-US" dirty="0"/>
              <a:t> </a:t>
            </a:r>
            <a:r>
              <a:rPr lang="en-US" dirty="0" err="1"/>
              <a:t>çözünürler</a:t>
            </a:r>
            <a:r>
              <a:rPr lang="en-US" dirty="0"/>
              <a:t> </a:t>
            </a:r>
            <a:r>
              <a:rPr lang="en-US" dirty="0" err="1"/>
              <a:t>ki</a:t>
            </a:r>
            <a:r>
              <a:rPr lang="en-US" dirty="0"/>
              <a:t> </a:t>
            </a:r>
            <a:r>
              <a:rPr lang="en-US" dirty="0" err="1"/>
              <a:t>suda</a:t>
            </a:r>
            <a:r>
              <a:rPr lang="en-US" dirty="0"/>
              <a:t> </a:t>
            </a:r>
            <a:r>
              <a:rPr lang="en-US" dirty="0" err="1"/>
              <a:t>çözünmeyen</a:t>
            </a:r>
            <a:r>
              <a:rPr lang="en-US" dirty="0"/>
              <a:t> </a:t>
            </a:r>
            <a:r>
              <a:rPr lang="en-US" dirty="0" err="1"/>
              <a:t>ve</a:t>
            </a:r>
            <a:r>
              <a:rPr lang="en-US" dirty="0"/>
              <a:t> </a:t>
            </a:r>
            <a:r>
              <a:rPr lang="en-US" dirty="0" err="1"/>
              <a:t>suyla</a:t>
            </a:r>
            <a:r>
              <a:rPr lang="en-US" dirty="0"/>
              <a:t> </a:t>
            </a:r>
            <a:r>
              <a:rPr lang="en-US" dirty="0" err="1"/>
              <a:t>etkileşimden</a:t>
            </a:r>
            <a:r>
              <a:rPr lang="en-US" dirty="0"/>
              <a:t> </a:t>
            </a:r>
            <a:r>
              <a:rPr lang="en-US" dirty="0" err="1"/>
              <a:t>kaçınan</a:t>
            </a:r>
            <a:r>
              <a:rPr lang="en-US" dirty="0"/>
              <a:t> </a:t>
            </a:r>
            <a:r>
              <a:rPr lang="en-US" dirty="0" err="1"/>
              <a:t>maddeler</a:t>
            </a:r>
            <a:r>
              <a:rPr lang="en-US" dirty="0"/>
              <a:t> </a:t>
            </a:r>
            <a:r>
              <a:rPr lang="en-US" dirty="0" err="1"/>
              <a:t>hidrofobik-su</a:t>
            </a:r>
            <a:r>
              <a:rPr lang="en-US" dirty="0"/>
              <a:t> </a:t>
            </a:r>
            <a:r>
              <a:rPr lang="en-US" dirty="0" err="1"/>
              <a:t>sevmez</a:t>
            </a:r>
            <a:r>
              <a:rPr lang="en-US" dirty="0"/>
              <a:t>- </a:t>
            </a:r>
            <a:r>
              <a:rPr lang="en-US" dirty="0" err="1"/>
              <a:t>olarak</a:t>
            </a:r>
            <a:r>
              <a:rPr lang="en-US" dirty="0"/>
              <a:t> </a:t>
            </a:r>
            <a:r>
              <a:rPr lang="en-US" dirty="0" err="1"/>
              <a:t>tanımlanırlar</a:t>
            </a:r>
            <a:r>
              <a:rPr lang="en-US" dirty="0"/>
              <a:t>.</a:t>
            </a:r>
          </a:p>
          <a:p>
            <a:pPr algn="just">
              <a:lnSpc>
                <a:spcPct val="150000"/>
              </a:lnSpc>
            </a:pPr>
            <a:endParaRPr lang="en-US" dirty="0"/>
          </a:p>
        </p:txBody>
      </p:sp>
    </p:spTree>
    <p:extLst>
      <p:ext uri="{BB962C8B-B14F-4D97-AF65-F5344CB8AC3E}">
        <p14:creationId xmlns:p14="http://schemas.microsoft.com/office/powerpoint/2010/main" val="3681729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919288" y="333375"/>
            <a:ext cx="8458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tr-TR" altLang="en-US" sz="2800">
                <a:latin typeface="Times New Roman" panose="02020603050405020304" pitchFamily="18" charset="0"/>
              </a:rPr>
              <a:t>Polar ve nonpolar bölgeleri aynı zamanda bulunduran yapılara </a:t>
            </a:r>
            <a:r>
              <a:rPr lang="tr-TR" altLang="en-US" sz="2800" b="1">
                <a:latin typeface="Times New Roman" panose="02020603050405020304" pitchFamily="18" charset="0"/>
              </a:rPr>
              <a:t>amfipatik</a:t>
            </a:r>
            <a:r>
              <a:rPr lang="tr-TR" altLang="en-US" sz="2800">
                <a:latin typeface="Times New Roman" panose="02020603050405020304" pitchFamily="18" charset="0"/>
              </a:rPr>
              <a:t> yapılar denir. </a:t>
            </a:r>
            <a:r>
              <a:rPr lang="tr-TR" altLang="en-US" sz="2800" b="1">
                <a:latin typeface="Times New Roman" panose="02020603050405020304" pitchFamily="18" charset="0"/>
              </a:rPr>
              <a:t>Amfipatik</a:t>
            </a:r>
            <a:r>
              <a:rPr lang="tr-TR" altLang="en-US" sz="2800">
                <a:latin typeface="Times New Roman" panose="02020603050405020304" pitchFamily="18" charset="0"/>
              </a:rPr>
              <a:t> yapılar, suda misel, çift tabaka, vezikül oluştururlar</a:t>
            </a:r>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9" y="2349501"/>
            <a:ext cx="2790825"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0" y="1989138"/>
            <a:ext cx="2071688"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30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888" y="2924175"/>
            <a:ext cx="23812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3832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692" y="4959793"/>
            <a:ext cx="8880342" cy="1454593"/>
          </a:xfrm>
        </p:spPr>
        <p:txBody>
          <a:bodyPr>
            <a:normAutofit/>
          </a:bodyPr>
          <a:lstStyle/>
          <a:p>
            <a:pPr algn="just"/>
            <a:r>
              <a:rPr lang="en-US" sz="1800" dirty="0"/>
              <a:t>Sulu </a:t>
            </a:r>
            <a:r>
              <a:rPr lang="en-US" sz="1800" dirty="0" err="1"/>
              <a:t>ortamda</a:t>
            </a:r>
            <a:r>
              <a:rPr lang="en-US" sz="1800" dirty="0"/>
              <a:t> </a:t>
            </a:r>
            <a:r>
              <a:rPr lang="en-US" sz="1800" dirty="0" err="1"/>
              <a:t>yağ</a:t>
            </a:r>
            <a:r>
              <a:rPr lang="en-US" sz="1800" dirty="0"/>
              <a:t> </a:t>
            </a:r>
            <a:r>
              <a:rPr lang="en-US" sz="1800" dirty="0" err="1"/>
              <a:t>asiti</a:t>
            </a:r>
            <a:r>
              <a:rPr lang="en-US" sz="1800" dirty="0"/>
              <a:t> </a:t>
            </a:r>
            <a:r>
              <a:rPr lang="en-US" sz="1800" dirty="0" err="1"/>
              <a:t>molekülleri</a:t>
            </a:r>
            <a:r>
              <a:rPr lang="en-US" sz="1800" dirty="0"/>
              <a:t> polar </a:t>
            </a:r>
            <a:r>
              <a:rPr lang="en-US" sz="1800" dirty="0" err="1"/>
              <a:t>uçları</a:t>
            </a:r>
            <a:r>
              <a:rPr lang="en-US" sz="1800" dirty="0"/>
              <a:t> </a:t>
            </a:r>
            <a:r>
              <a:rPr lang="en-US" sz="1800" dirty="0" err="1"/>
              <a:t>suyla</a:t>
            </a:r>
            <a:r>
              <a:rPr lang="en-US" sz="1800" dirty="0"/>
              <a:t> </a:t>
            </a:r>
            <a:r>
              <a:rPr lang="en-US" sz="1800" dirty="0" err="1"/>
              <a:t>temas</a:t>
            </a:r>
            <a:r>
              <a:rPr lang="en-US" sz="1800" dirty="0"/>
              <a:t> </a:t>
            </a:r>
            <a:r>
              <a:rPr lang="en-US" sz="1800" dirty="0" err="1"/>
              <a:t>edecek</a:t>
            </a:r>
            <a:r>
              <a:rPr lang="en-US" sz="1800" dirty="0"/>
              <a:t> </a:t>
            </a:r>
            <a:r>
              <a:rPr lang="en-US" sz="1800" dirty="0" err="1"/>
              <a:t>şekilde</a:t>
            </a:r>
            <a:r>
              <a:rPr lang="en-US" sz="1800" dirty="0"/>
              <a:t> </a:t>
            </a:r>
            <a:r>
              <a:rPr lang="en-US" sz="1800" dirty="0" err="1"/>
              <a:t>bir</a:t>
            </a:r>
            <a:r>
              <a:rPr lang="en-US" sz="1800" dirty="0"/>
              <a:t> </a:t>
            </a:r>
            <a:r>
              <a:rPr lang="en-US" sz="1800" dirty="0" err="1"/>
              <a:t>araya</a:t>
            </a:r>
            <a:r>
              <a:rPr lang="en-US" sz="1800" dirty="0"/>
              <a:t> </a:t>
            </a:r>
            <a:r>
              <a:rPr lang="en-US" sz="1800" dirty="0" err="1"/>
              <a:t>gelir</a:t>
            </a:r>
            <a:r>
              <a:rPr lang="en-US" sz="1800" dirty="0"/>
              <a:t>. Polar </a:t>
            </a:r>
            <a:r>
              <a:rPr lang="en-US" sz="1800" dirty="0" err="1"/>
              <a:t>olmayan</a:t>
            </a:r>
            <a:r>
              <a:rPr lang="en-US" sz="1800" dirty="0"/>
              <a:t> (</a:t>
            </a:r>
            <a:r>
              <a:rPr lang="en-US" sz="1800" dirty="0" err="1"/>
              <a:t>apolar</a:t>
            </a:r>
            <a:r>
              <a:rPr lang="en-US" sz="1800" dirty="0"/>
              <a:t>) </a:t>
            </a:r>
            <a:r>
              <a:rPr lang="en-US" sz="1800" dirty="0" err="1"/>
              <a:t>kısımlar</a:t>
            </a:r>
            <a:r>
              <a:rPr lang="en-US" sz="1800" dirty="0"/>
              <a:t> </a:t>
            </a:r>
            <a:r>
              <a:rPr lang="en-US" sz="1800" dirty="0" err="1"/>
              <a:t>sudan</a:t>
            </a:r>
            <a:r>
              <a:rPr lang="en-US" sz="1800" dirty="0"/>
              <a:t> </a:t>
            </a:r>
            <a:r>
              <a:rPr lang="en-US" sz="1800" dirty="0" err="1"/>
              <a:t>uzaklaşır</a:t>
            </a:r>
            <a:r>
              <a:rPr lang="en-US" sz="1800" dirty="0"/>
              <a:t> </a:t>
            </a:r>
            <a:r>
              <a:rPr lang="en-US" sz="1800" dirty="0" err="1"/>
              <a:t>bir</a:t>
            </a:r>
            <a:r>
              <a:rPr lang="en-US" sz="1800" dirty="0"/>
              <a:t> </a:t>
            </a:r>
            <a:r>
              <a:rPr lang="en-US" sz="1800" dirty="0" err="1"/>
              <a:t>araya</a:t>
            </a:r>
            <a:r>
              <a:rPr lang="en-US" sz="1800" dirty="0"/>
              <a:t> </a:t>
            </a:r>
            <a:r>
              <a:rPr lang="en-US" sz="1800" dirty="0" err="1"/>
              <a:t>gelir</a:t>
            </a:r>
            <a:r>
              <a:rPr lang="en-US" sz="1800" dirty="0"/>
              <a:t>. </a:t>
            </a:r>
            <a:r>
              <a:rPr lang="en-US" sz="1800" dirty="0" err="1"/>
              <a:t>Böylece</a:t>
            </a:r>
            <a:r>
              <a:rPr lang="en-US" sz="1800" dirty="0"/>
              <a:t> </a:t>
            </a:r>
            <a:r>
              <a:rPr lang="en-US" sz="1800" dirty="0" err="1"/>
              <a:t>hücre</a:t>
            </a:r>
            <a:r>
              <a:rPr lang="en-US" sz="1800" dirty="0"/>
              <a:t> </a:t>
            </a:r>
            <a:r>
              <a:rPr lang="en-US" sz="1800" dirty="0" err="1"/>
              <a:t>zarının</a:t>
            </a:r>
            <a:r>
              <a:rPr lang="en-US" sz="1800" dirty="0"/>
              <a:t> </a:t>
            </a:r>
            <a:r>
              <a:rPr lang="en-US" sz="1800" dirty="0" err="1"/>
              <a:t>çift</a:t>
            </a:r>
            <a:r>
              <a:rPr lang="en-US" sz="1800" dirty="0"/>
              <a:t>  </a:t>
            </a:r>
            <a:r>
              <a:rPr lang="en-US" sz="1800" dirty="0" err="1"/>
              <a:t>katmanlı</a:t>
            </a:r>
            <a:r>
              <a:rPr lang="en-US" sz="1800" dirty="0"/>
              <a:t> </a:t>
            </a:r>
            <a:r>
              <a:rPr lang="en-US" sz="1800" dirty="0" err="1"/>
              <a:t>yağ</a:t>
            </a:r>
            <a:r>
              <a:rPr lang="en-US" sz="1800" dirty="0"/>
              <a:t> </a:t>
            </a:r>
            <a:r>
              <a:rPr lang="en-US" sz="1800" dirty="0" err="1"/>
              <a:t>asiti</a:t>
            </a:r>
            <a:r>
              <a:rPr lang="en-US" sz="1800" dirty="0"/>
              <a:t> </a:t>
            </a:r>
            <a:r>
              <a:rPr lang="en-US" sz="1800" dirty="0" err="1"/>
              <a:t>yapısına</a:t>
            </a:r>
            <a:r>
              <a:rPr lang="en-US" sz="1800" dirty="0"/>
              <a:t> </a:t>
            </a:r>
            <a:r>
              <a:rPr lang="en-US" sz="1800" dirty="0" err="1"/>
              <a:t>ulaşırız</a:t>
            </a:r>
            <a:r>
              <a:rPr lang="en-US" sz="1800" dirty="0"/>
              <a:t>.</a:t>
            </a:r>
          </a:p>
        </p:txBody>
      </p:sp>
      <p:sp>
        <p:nvSpPr>
          <p:cNvPr id="3" name="Content Placeholder 2"/>
          <p:cNvSpPr>
            <a:spLocks noGrp="1"/>
          </p:cNvSpPr>
          <p:nvPr>
            <p:ph idx="1"/>
          </p:nvPr>
        </p:nvSpPr>
        <p:spPr>
          <a:xfrm>
            <a:off x="666750" y="301625"/>
            <a:ext cx="10515600" cy="4351338"/>
          </a:xfrm>
        </p:spPr>
        <p:txBody>
          <a:bodyPr/>
          <a:lstStyle/>
          <a:p>
            <a:r>
              <a:rPr lang="en-US" dirty="0" err="1"/>
              <a:t>Biyomoleküllerin</a:t>
            </a:r>
            <a:r>
              <a:rPr lang="en-US" dirty="0"/>
              <a:t> </a:t>
            </a:r>
            <a:r>
              <a:rPr lang="en-US" dirty="0" err="1"/>
              <a:t>çoğu</a:t>
            </a:r>
            <a:r>
              <a:rPr lang="en-US" dirty="0"/>
              <a:t> </a:t>
            </a:r>
            <a:r>
              <a:rPr lang="en-US" dirty="0" err="1"/>
              <a:t>amfipatiktir</a:t>
            </a:r>
            <a:r>
              <a:rPr lang="en-US" dirty="0"/>
              <a:t>. </a:t>
            </a:r>
            <a:r>
              <a:rPr lang="en-US" dirty="0" err="1"/>
              <a:t>Yani</a:t>
            </a:r>
            <a:r>
              <a:rPr lang="en-US" dirty="0"/>
              <a:t> </a:t>
            </a:r>
            <a:r>
              <a:rPr lang="en-US" dirty="0" err="1"/>
              <a:t>bazı</a:t>
            </a:r>
            <a:r>
              <a:rPr lang="en-US" dirty="0"/>
              <a:t> </a:t>
            </a:r>
            <a:r>
              <a:rPr lang="en-US" dirty="0" err="1"/>
              <a:t>bölgeleri</a:t>
            </a:r>
            <a:r>
              <a:rPr lang="en-US" dirty="0"/>
              <a:t> polar </a:t>
            </a:r>
            <a:r>
              <a:rPr lang="en-US" dirty="0" err="1"/>
              <a:t>ve</a:t>
            </a:r>
            <a:r>
              <a:rPr lang="en-US" dirty="0"/>
              <a:t> </a:t>
            </a:r>
            <a:r>
              <a:rPr lang="en-US" dirty="0" err="1"/>
              <a:t>yüklü</a:t>
            </a:r>
            <a:r>
              <a:rPr lang="en-US" dirty="0"/>
              <a:t> </a:t>
            </a:r>
            <a:r>
              <a:rPr lang="en-US" dirty="0" err="1"/>
              <a:t>fonksiyonel</a:t>
            </a:r>
            <a:r>
              <a:rPr lang="en-US" dirty="0"/>
              <a:t> </a:t>
            </a:r>
            <a:r>
              <a:rPr lang="en-US" dirty="0" err="1"/>
              <a:t>gruplar</a:t>
            </a:r>
            <a:r>
              <a:rPr lang="en-US" dirty="0"/>
              <a:t> </a:t>
            </a:r>
            <a:r>
              <a:rPr lang="en-US" dirty="0" err="1"/>
              <a:t>içeriyor</a:t>
            </a:r>
            <a:r>
              <a:rPr lang="en-US" dirty="0"/>
              <a:t> </a:t>
            </a:r>
            <a:r>
              <a:rPr lang="en-US" dirty="0" err="1"/>
              <a:t>iken</a:t>
            </a:r>
            <a:r>
              <a:rPr lang="en-US" dirty="0"/>
              <a:t> </a:t>
            </a:r>
            <a:r>
              <a:rPr lang="en-US" dirty="0" err="1"/>
              <a:t>diğer</a:t>
            </a:r>
            <a:r>
              <a:rPr lang="en-US" dirty="0"/>
              <a:t> </a:t>
            </a:r>
            <a:r>
              <a:rPr lang="en-US" dirty="0" err="1"/>
              <a:t>kısımları</a:t>
            </a:r>
            <a:r>
              <a:rPr lang="en-US" dirty="0"/>
              <a:t> </a:t>
            </a:r>
            <a:r>
              <a:rPr lang="en-US" dirty="0" err="1"/>
              <a:t>hidrofobik</a:t>
            </a:r>
            <a:r>
              <a:rPr lang="en-US" dirty="0"/>
              <a:t> </a:t>
            </a:r>
            <a:r>
              <a:rPr lang="en-US" dirty="0" err="1"/>
              <a:t>karakter</a:t>
            </a:r>
            <a:r>
              <a:rPr lang="en-US" dirty="0"/>
              <a:t> </a:t>
            </a:r>
            <a:r>
              <a:rPr lang="en-US" dirty="0" err="1"/>
              <a:t>gösterir</a:t>
            </a:r>
            <a:r>
              <a:rPr lang="en-US" dirty="0"/>
              <a:t>. </a:t>
            </a:r>
          </a:p>
          <a:p>
            <a:pPr algn="just"/>
            <a:r>
              <a:rPr lang="en-US" dirty="0"/>
              <a:t>Sulu </a:t>
            </a:r>
            <a:r>
              <a:rPr lang="en-US" dirty="0" err="1"/>
              <a:t>ortamda</a:t>
            </a:r>
            <a:r>
              <a:rPr lang="en-US" dirty="0"/>
              <a:t> </a:t>
            </a:r>
            <a:r>
              <a:rPr lang="en-US" dirty="0" err="1"/>
              <a:t>biyomoleküller</a:t>
            </a:r>
            <a:r>
              <a:rPr lang="en-US" dirty="0"/>
              <a:t> </a:t>
            </a:r>
            <a:r>
              <a:rPr lang="en-US" dirty="0" err="1"/>
              <a:t>dış</a:t>
            </a:r>
            <a:r>
              <a:rPr lang="en-US" dirty="0"/>
              <a:t> </a:t>
            </a:r>
            <a:r>
              <a:rPr lang="en-US" dirty="0" err="1"/>
              <a:t>yüzeylerinde</a:t>
            </a:r>
            <a:r>
              <a:rPr lang="en-US" dirty="0"/>
              <a:t> (</a:t>
            </a:r>
            <a:r>
              <a:rPr lang="en-US" dirty="0" err="1"/>
              <a:t>suyla</a:t>
            </a:r>
            <a:r>
              <a:rPr lang="en-US" dirty="0"/>
              <a:t> </a:t>
            </a:r>
            <a:r>
              <a:rPr lang="en-US" dirty="0" err="1"/>
              <a:t>temas</a:t>
            </a:r>
            <a:r>
              <a:rPr lang="en-US" dirty="0"/>
              <a:t> </a:t>
            </a:r>
            <a:r>
              <a:rPr lang="en-US" dirty="0" err="1"/>
              <a:t>eden</a:t>
            </a:r>
            <a:r>
              <a:rPr lang="en-US" dirty="0"/>
              <a:t>) polar </a:t>
            </a:r>
            <a:r>
              <a:rPr lang="en-US" dirty="0" err="1"/>
              <a:t>ve</a:t>
            </a:r>
            <a:r>
              <a:rPr lang="en-US" dirty="0"/>
              <a:t> </a:t>
            </a:r>
            <a:r>
              <a:rPr lang="en-US" dirty="0" err="1"/>
              <a:t>yüklü</a:t>
            </a:r>
            <a:r>
              <a:rPr lang="en-US" dirty="0"/>
              <a:t> </a:t>
            </a:r>
            <a:r>
              <a:rPr lang="en-US" dirty="0" err="1"/>
              <a:t>fonksiyonel</a:t>
            </a:r>
            <a:r>
              <a:rPr lang="en-US" dirty="0"/>
              <a:t> </a:t>
            </a:r>
            <a:r>
              <a:rPr lang="en-US" dirty="0" err="1"/>
              <a:t>gruplar</a:t>
            </a:r>
            <a:r>
              <a:rPr lang="en-US" dirty="0"/>
              <a:t> </a:t>
            </a:r>
            <a:r>
              <a:rPr lang="en-US" dirty="0" err="1"/>
              <a:t>gelecek</a:t>
            </a:r>
            <a:r>
              <a:rPr lang="en-US" dirty="0"/>
              <a:t> </a:t>
            </a:r>
            <a:r>
              <a:rPr lang="en-US" dirty="0" err="1"/>
              <a:t>şekilde</a:t>
            </a:r>
            <a:r>
              <a:rPr lang="en-US" dirty="0"/>
              <a:t> </a:t>
            </a:r>
            <a:r>
              <a:rPr lang="en-US" dirty="0" err="1"/>
              <a:t>katlanır</a:t>
            </a:r>
            <a:r>
              <a:rPr lang="en-US" dirty="0"/>
              <a:t>.</a:t>
            </a:r>
          </a:p>
          <a:p>
            <a:pPr algn="just"/>
            <a:endParaRPr lang="en-US" dirty="0"/>
          </a:p>
        </p:txBody>
      </p:sp>
      <p:pic>
        <p:nvPicPr>
          <p:cNvPr id="4" name="Picture 3"/>
          <p:cNvPicPr>
            <a:picLocks noChangeAspect="1"/>
          </p:cNvPicPr>
          <p:nvPr/>
        </p:nvPicPr>
        <p:blipFill>
          <a:blip r:embed="rId2"/>
          <a:stretch>
            <a:fillRect/>
          </a:stretch>
        </p:blipFill>
        <p:spPr>
          <a:xfrm>
            <a:off x="1317692" y="2858294"/>
            <a:ext cx="8880342" cy="2101499"/>
          </a:xfrm>
          <a:prstGeom prst="rect">
            <a:avLst/>
          </a:prstGeom>
        </p:spPr>
      </p:pic>
    </p:spTree>
    <p:extLst>
      <p:ext uri="{BB962C8B-B14F-4D97-AF65-F5344CB8AC3E}">
        <p14:creationId xmlns:p14="http://schemas.microsoft.com/office/powerpoint/2010/main" val="1300644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14400" y="228600"/>
            <a:ext cx="10629900" cy="1143000"/>
          </a:xfrm>
        </p:spPr>
        <p:txBody>
          <a:bodyPr>
            <a:normAutofit/>
          </a:bodyPr>
          <a:lstStyle/>
          <a:p>
            <a:pPr algn="ctr"/>
            <a:r>
              <a:rPr lang="en-US" altLang="en-US" sz="3600" b="1" dirty="0"/>
              <a:t>Intermoleküler </a:t>
            </a:r>
            <a:r>
              <a:rPr lang="en-US" altLang="en-US" sz="3600" b="1" dirty="0" err="1"/>
              <a:t>Kuvvetler</a:t>
            </a:r>
            <a:r>
              <a:rPr lang="en-US" altLang="en-US" sz="3600" b="1" dirty="0"/>
              <a:t> (</a:t>
            </a:r>
            <a:r>
              <a:rPr lang="en-US" altLang="en-US" sz="3600" b="1" dirty="0" err="1"/>
              <a:t>moleküller</a:t>
            </a:r>
            <a:r>
              <a:rPr lang="en-US" altLang="en-US" sz="3600" b="1" dirty="0"/>
              <a:t> </a:t>
            </a:r>
            <a:r>
              <a:rPr lang="en-US" altLang="en-US" sz="3600" b="1" dirty="0" err="1"/>
              <a:t>arası</a:t>
            </a:r>
            <a:r>
              <a:rPr lang="en-US" altLang="en-US" sz="3600" b="1" dirty="0"/>
              <a:t> </a:t>
            </a:r>
            <a:r>
              <a:rPr lang="en-US" altLang="en-US" sz="3600" b="1" dirty="0" err="1"/>
              <a:t>kuvvetler</a:t>
            </a:r>
            <a:r>
              <a:rPr lang="en-US" altLang="en-US" sz="3600" b="1" dirty="0"/>
              <a:t>)</a:t>
            </a:r>
          </a:p>
        </p:txBody>
      </p:sp>
      <p:sp>
        <p:nvSpPr>
          <p:cNvPr id="15363" name="Rectangle 3"/>
          <p:cNvSpPr>
            <a:spLocks noGrp="1" noChangeArrowheads="1"/>
          </p:cNvSpPr>
          <p:nvPr>
            <p:ph type="body" sz="half" idx="2"/>
          </p:nvPr>
        </p:nvSpPr>
        <p:spPr>
          <a:xfrm>
            <a:off x="457200" y="4361859"/>
            <a:ext cx="11601450" cy="1981200"/>
          </a:xfrm>
        </p:spPr>
        <p:txBody>
          <a:bodyPr>
            <a:normAutofit lnSpcReduction="10000"/>
          </a:bodyPr>
          <a:lstStyle/>
          <a:p>
            <a:pPr algn="just">
              <a:buNone/>
            </a:pPr>
            <a:r>
              <a:rPr lang="en-US" altLang="en-US" dirty="0"/>
              <a:t>	Güçlü </a:t>
            </a:r>
            <a:r>
              <a:rPr lang="en-US" altLang="en-US" dirty="0" err="1"/>
              <a:t>kovalent</a:t>
            </a:r>
            <a:r>
              <a:rPr lang="en-US" altLang="en-US" dirty="0"/>
              <a:t> </a:t>
            </a:r>
            <a:r>
              <a:rPr lang="en-US" altLang="en-US" dirty="0" err="1"/>
              <a:t>bağ</a:t>
            </a:r>
            <a:r>
              <a:rPr lang="en-US" altLang="en-US" dirty="0"/>
              <a:t> </a:t>
            </a:r>
            <a:r>
              <a:rPr lang="en-US" altLang="en-US" dirty="0" err="1"/>
              <a:t>içeren</a:t>
            </a:r>
            <a:r>
              <a:rPr lang="en-US" altLang="en-US" dirty="0"/>
              <a:t> </a:t>
            </a:r>
            <a:r>
              <a:rPr lang="en-US" altLang="en-US" dirty="0" err="1"/>
              <a:t>iki</a:t>
            </a:r>
            <a:r>
              <a:rPr lang="en-US" altLang="en-US" dirty="0"/>
              <a:t> </a:t>
            </a:r>
            <a:r>
              <a:rPr lang="en-US" altLang="en-US" dirty="0" err="1"/>
              <a:t>molekül</a:t>
            </a:r>
            <a:r>
              <a:rPr lang="en-US" altLang="en-US" dirty="0"/>
              <a:t> </a:t>
            </a:r>
            <a:r>
              <a:rPr lang="en-US" altLang="en-US" dirty="0" err="1"/>
              <a:t>arasında</a:t>
            </a:r>
            <a:r>
              <a:rPr lang="en-US" altLang="en-US" dirty="0"/>
              <a:t> </a:t>
            </a:r>
            <a:r>
              <a:rPr lang="en-US" altLang="en-US" dirty="0" err="1"/>
              <a:t>oluşan</a:t>
            </a:r>
            <a:r>
              <a:rPr lang="en-US" altLang="en-US" dirty="0"/>
              <a:t> </a:t>
            </a:r>
            <a:r>
              <a:rPr lang="en-US" altLang="en-US" dirty="0" err="1"/>
              <a:t>etkileşim</a:t>
            </a:r>
            <a:r>
              <a:rPr lang="en-US" altLang="en-US" dirty="0"/>
              <a:t> </a:t>
            </a:r>
            <a:r>
              <a:rPr lang="en-US" altLang="en-US" dirty="0" err="1"/>
              <a:t>zayıftır</a:t>
            </a:r>
            <a:r>
              <a:rPr lang="en-US" altLang="en-US" dirty="0"/>
              <a:t>. </a:t>
            </a:r>
            <a:r>
              <a:rPr lang="en-US" altLang="en-US" dirty="0" err="1"/>
              <a:t>Çünkü</a:t>
            </a:r>
            <a:r>
              <a:rPr lang="en-US" altLang="en-US" dirty="0"/>
              <a:t> </a:t>
            </a:r>
            <a:r>
              <a:rPr lang="en-US" altLang="en-US" dirty="0" err="1"/>
              <a:t>molekülü</a:t>
            </a:r>
            <a:r>
              <a:rPr lang="en-US" altLang="en-US" dirty="0"/>
              <a:t> </a:t>
            </a:r>
            <a:r>
              <a:rPr lang="en-US" altLang="en-US" dirty="0" err="1"/>
              <a:t>oluşturan</a:t>
            </a:r>
            <a:r>
              <a:rPr lang="en-US" altLang="en-US" dirty="0"/>
              <a:t> </a:t>
            </a:r>
            <a:r>
              <a:rPr lang="en-US" altLang="en-US" dirty="0" err="1"/>
              <a:t>atomlar</a:t>
            </a:r>
            <a:r>
              <a:rPr lang="en-US" altLang="en-US" dirty="0"/>
              <a:t> </a:t>
            </a:r>
            <a:r>
              <a:rPr lang="en-US" altLang="en-US" dirty="0" err="1"/>
              <a:t>arasındaki</a:t>
            </a:r>
            <a:r>
              <a:rPr lang="en-US" altLang="en-US" dirty="0"/>
              <a:t> </a:t>
            </a:r>
            <a:r>
              <a:rPr lang="en-US" altLang="en-US" dirty="0" err="1"/>
              <a:t>kovalent</a:t>
            </a:r>
            <a:r>
              <a:rPr lang="en-US" altLang="en-US" dirty="0"/>
              <a:t> </a:t>
            </a:r>
            <a:r>
              <a:rPr lang="en-US" altLang="en-US" dirty="0" err="1"/>
              <a:t>bağ</a:t>
            </a:r>
            <a:r>
              <a:rPr lang="en-US" altLang="en-US" dirty="0"/>
              <a:t> </a:t>
            </a:r>
            <a:r>
              <a:rPr lang="en-US" altLang="en-US" dirty="0" err="1"/>
              <a:t>çok</a:t>
            </a:r>
            <a:r>
              <a:rPr lang="en-US" altLang="en-US" dirty="0"/>
              <a:t> </a:t>
            </a:r>
            <a:r>
              <a:rPr lang="en-US" altLang="en-US" dirty="0" err="1"/>
              <a:t>güçlüdür</a:t>
            </a:r>
            <a:r>
              <a:rPr lang="en-US" altLang="en-US" dirty="0"/>
              <a:t>. Buna ragmen </a:t>
            </a:r>
            <a:r>
              <a:rPr lang="en-US" altLang="en-US" dirty="0" err="1"/>
              <a:t>bu</a:t>
            </a:r>
            <a:r>
              <a:rPr lang="en-US" altLang="en-US" dirty="0"/>
              <a:t> </a:t>
            </a:r>
            <a:r>
              <a:rPr lang="en-US" altLang="en-US" dirty="0" err="1"/>
              <a:t>zayıf</a:t>
            </a:r>
            <a:r>
              <a:rPr lang="en-US" altLang="en-US" dirty="0"/>
              <a:t> </a:t>
            </a:r>
            <a:r>
              <a:rPr lang="en-US" altLang="en-US" dirty="0" err="1"/>
              <a:t>etkileşim</a:t>
            </a:r>
            <a:r>
              <a:rPr lang="en-US" altLang="en-US" dirty="0"/>
              <a:t> </a:t>
            </a:r>
            <a:r>
              <a:rPr lang="en-US" altLang="en-US" dirty="0" err="1"/>
              <a:t>kaynama</a:t>
            </a:r>
            <a:r>
              <a:rPr lang="en-US" altLang="en-US" dirty="0"/>
              <a:t>, </a:t>
            </a:r>
            <a:r>
              <a:rPr lang="en-US" altLang="en-US" dirty="0" err="1"/>
              <a:t>erime</a:t>
            </a:r>
            <a:r>
              <a:rPr lang="en-US" altLang="en-US" dirty="0"/>
              <a:t> </a:t>
            </a:r>
            <a:r>
              <a:rPr lang="en-US" altLang="en-US" dirty="0" err="1"/>
              <a:t>noktası</a:t>
            </a:r>
            <a:r>
              <a:rPr lang="en-US" altLang="en-US" dirty="0"/>
              <a:t>, </a:t>
            </a:r>
            <a:r>
              <a:rPr lang="en-US" altLang="en-US" dirty="0" err="1"/>
              <a:t>buhar</a:t>
            </a:r>
            <a:r>
              <a:rPr lang="en-US" altLang="en-US" dirty="0"/>
              <a:t> </a:t>
            </a:r>
            <a:r>
              <a:rPr lang="en-US" altLang="en-US" dirty="0" err="1"/>
              <a:t>basıncı</a:t>
            </a:r>
            <a:r>
              <a:rPr lang="en-US" altLang="en-US" dirty="0"/>
              <a:t> </a:t>
            </a:r>
            <a:r>
              <a:rPr lang="en-US" altLang="en-US" dirty="0" err="1"/>
              <a:t>ve</a:t>
            </a:r>
            <a:r>
              <a:rPr lang="en-US" altLang="en-US" dirty="0"/>
              <a:t> </a:t>
            </a:r>
            <a:r>
              <a:rPr lang="en-US" altLang="en-US" dirty="0" err="1"/>
              <a:t>vizkozite</a:t>
            </a:r>
            <a:r>
              <a:rPr lang="en-US" altLang="en-US" dirty="0"/>
              <a:t> </a:t>
            </a:r>
            <a:r>
              <a:rPr lang="en-US" altLang="en-US" dirty="0" err="1"/>
              <a:t>gibi</a:t>
            </a:r>
            <a:r>
              <a:rPr lang="en-US" altLang="en-US" dirty="0"/>
              <a:t> </a:t>
            </a:r>
            <a:r>
              <a:rPr lang="en-US" altLang="en-US" dirty="0" err="1"/>
              <a:t>fiziksel</a:t>
            </a:r>
            <a:r>
              <a:rPr lang="en-US" altLang="en-US" dirty="0"/>
              <a:t> </a:t>
            </a:r>
            <a:r>
              <a:rPr lang="en-US" altLang="en-US" dirty="0" err="1"/>
              <a:t>özellikleri</a:t>
            </a:r>
            <a:r>
              <a:rPr lang="en-US" altLang="en-US" dirty="0"/>
              <a:t> control </a:t>
            </a:r>
            <a:r>
              <a:rPr lang="en-US" altLang="en-US" dirty="0" err="1"/>
              <a:t>edebilecek</a:t>
            </a:r>
            <a:r>
              <a:rPr lang="en-US" altLang="en-US" dirty="0"/>
              <a:t> </a:t>
            </a:r>
            <a:r>
              <a:rPr lang="en-US" altLang="en-US" dirty="0" err="1"/>
              <a:t>güçtedir</a:t>
            </a:r>
            <a:r>
              <a:rPr lang="en-US" altLang="en-US" dirty="0"/>
              <a:t>. Bu </a:t>
            </a:r>
            <a:r>
              <a:rPr lang="en-US" altLang="en-US" dirty="0" err="1"/>
              <a:t>moleküller</a:t>
            </a:r>
            <a:r>
              <a:rPr lang="en-US" altLang="en-US" dirty="0"/>
              <a:t> </a:t>
            </a:r>
            <a:r>
              <a:rPr lang="en-US" altLang="en-US" dirty="0" err="1"/>
              <a:t>arası</a:t>
            </a:r>
            <a:r>
              <a:rPr lang="en-US" altLang="en-US" dirty="0"/>
              <a:t> </a:t>
            </a:r>
            <a:r>
              <a:rPr lang="en-US" altLang="en-US" dirty="0" err="1"/>
              <a:t>kuvvetler</a:t>
            </a:r>
            <a:r>
              <a:rPr lang="en-US" altLang="en-US" dirty="0"/>
              <a:t> </a:t>
            </a:r>
            <a:r>
              <a:rPr lang="en-US" altLang="en-US" dirty="0">
                <a:solidFill>
                  <a:srgbClr val="001996"/>
                </a:solidFill>
              </a:rPr>
              <a:t>van der Waals </a:t>
            </a:r>
            <a:r>
              <a:rPr lang="en-US" altLang="en-US" dirty="0" err="1">
                <a:solidFill>
                  <a:srgbClr val="001996"/>
                </a:solidFill>
              </a:rPr>
              <a:t>kuvvetleri</a:t>
            </a:r>
            <a:r>
              <a:rPr lang="en-US" altLang="en-US" dirty="0">
                <a:solidFill>
                  <a:srgbClr val="001996"/>
                </a:solidFill>
              </a:rPr>
              <a:t> </a:t>
            </a:r>
            <a:r>
              <a:rPr lang="en-US" altLang="en-US" dirty="0" err="1"/>
              <a:t>olarak</a:t>
            </a:r>
            <a:r>
              <a:rPr lang="en-US" altLang="en-US" dirty="0"/>
              <a:t> </a:t>
            </a:r>
            <a:r>
              <a:rPr lang="en-US" altLang="en-US" dirty="0" err="1"/>
              <a:t>bilinir</a:t>
            </a:r>
            <a:r>
              <a:rPr lang="en-US" altLang="en-US" dirty="0"/>
              <a:t>.</a:t>
            </a:r>
          </a:p>
          <a:p>
            <a:pPr algn="just">
              <a:buFontTx/>
              <a:buNone/>
            </a:pPr>
            <a:endParaRPr lang="en-US" altLang="en-US" dirty="0"/>
          </a:p>
        </p:txBody>
      </p:sp>
      <p:pic>
        <p:nvPicPr>
          <p:cNvPr id="15366" name="Picture 6" descr="11_0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b="5490"/>
          <a:stretch>
            <a:fillRect/>
          </a:stretch>
        </p:blipFill>
        <p:spPr>
          <a:xfrm>
            <a:off x="3400425" y="1371601"/>
            <a:ext cx="5392738" cy="2587625"/>
          </a:xfrm>
        </p:spPr>
      </p:pic>
      <p:sp>
        <p:nvSpPr>
          <p:cNvPr id="2" name="TextBox 1"/>
          <p:cNvSpPr txBox="1"/>
          <p:nvPr/>
        </p:nvSpPr>
        <p:spPr>
          <a:xfrm>
            <a:off x="3248025" y="1216027"/>
            <a:ext cx="1800225" cy="650873"/>
          </a:xfrm>
          <a:prstGeom prst="rect">
            <a:avLst/>
          </a:prstGeom>
          <a:solidFill>
            <a:schemeClr val="bg1"/>
          </a:solidFill>
        </p:spPr>
        <p:txBody>
          <a:bodyPr wrap="square" rtlCol="0">
            <a:spAutoFit/>
          </a:bodyPr>
          <a:lstStyle/>
          <a:p>
            <a:pPr algn="ctr"/>
            <a:r>
              <a:rPr lang="en-US" dirty="0" err="1"/>
              <a:t>Kovalent</a:t>
            </a:r>
            <a:r>
              <a:rPr lang="en-US" dirty="0"/>
              <a:t> </a:t>
            </a:r>
            <a:r>
              <a:rPr lang="en-US" dirty="0" err="1"/>
              <a:t>bağ</a:t>
            </a:r>
            <a:r>
              <a:rPr lang="en-US" dirty="0"/>
              <a:t> </a:t>
            </a:r>
          </a:p>
          <a:p>
            <a:pPr algn="ctr"/>
            <a:r>
              <a:rPr lang="en-US" dirty="0"/>
              <a:t>(</a:t>
            </a:r>
            <a:r>
              <a:rPr lang="en-US" dirty="0" err="1"/>
              <a:t>güçlü</a:t>
            </a:r>
            <a:r>
              <a:rPr lang="en-US" dirty="0"/>
              <a:t>)</a:t>
            </a:r>
          </a:p>
        </p:txBody>
      </p:sp>
      <p:sp>
        <p:nvSpPr>
          <p:cNvPr id="6" name="TextBox 5"/>
          <p:cNvSpPr txBox="1"/>
          <p:nvPr/>
        </p:nvSpPr>
        <p:spPr>
          <a:xfrm>
            <a:off x="6677025" y="3386140"/>
            <a:ext cx="1800225" cy="923330"/>
          </a:xfrm>
          <a:prstGeom prst="rect">
            <a:avLst/>
          </a:prstGeom>
          <a:solidFill>
            <a:schemeClr val="bg1"/>
          </a:solidFill>
        </p:spPr>
        <p:txBody>
          <a:bodyPr wrap="square" rtlCol="0">
            <a:spAutoFit/>
          </a:bodyPr>
          <a:lstStyle/>
          <a:p>
            <a:pPr algn="ctr"/>
            <a:r>
              <a:rPr lang="en-US" dirty="0" err="1"/>
              <a:t>Molek</a:t>
            </a:r>
            <a:r>
              <a:rPr lang="en-US" dirty="0"/>
              <a:t>]</a:t>
            </a:r>
            <a:r>
              <a:rPr lang="en-US" dirty="0" err="1"/>
              <a:t>ller</a:t>
            </a:r>
            <a:r>
              <a:rPr lang="en-US" dirty="0"/>
              <a:t> </a:t>
            </a:r>
            <a:r>
              <a:rPr lang="en-US" dirty="0" err="1"/>
              <a:t>arasi</a:t>
            </a:r>
            <a:r>
              <a:rPr lang="en-US" dirty="0"/>
              <a:t> </a:t>
            </a:r>
            <a:r>
              <a:rPr lang="en-US" dirty="0" err="1"/>
              <a:t>etkileşim</a:t>
            </a:r>
            <a:endParaRPr lang="en-US" dirty="0"/>
          </a:p>
          <a:p>
            <a:pPr algn="ctr"/>
            <a:r>
              <a:rPr lang="en-US" dirty="0"/>
              <a:t>(</a:t>
            </a:r>
            <a:r>
              <a:rPr lang="en-US" dirty="0" err="1"/>
              <a:t>zayıf</a:t>
            </a:r>
            <a:r>
              <a:rPr lang="en-US" dirty="0"/>
              <a:t>)</a:t>
            </a:r>
          </a:p>
        </p:txBody>
      </p:sp>
    </p:spTree>
    <p:extLst>
      <p:ext uri="{BB962C8B-B14F-4D97-AF65-F5344CB8AC3E}">
        <p14:creationId xmlns:p14="http://schemas.microsoft.com/office/powerpoint/2010/main" val="181841470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Bölüm</a:t>
            </a:r>
            <a:r>
              <a:rPr lang="en-US" dirty="0"/>
              <a:t> 1: </a:t>
            </a:r>
            <a:r>
              <a:rPr lang="en-US" dirty="0" err="1"/>
              <a:t>Biyokimya</a:t>
            </a:r>
            <a:r>
              <a:rPr lang="en-US" dirty="0"/>
              <a:t> </a:t>
            </a:r>
            <a:r>
              <a:rPr lang="en-US" dirty="0" err="1"/>
              <a:t>ve</a:t>
            </a:r>
            <a:r>
              <a:rPr lang="en-US" dirty="0"/>
              <a:t> </a:t>
            </a:r>
            <a:r>
              <a:rPr lang="en-US" dirty="0" err="1"/>
              <a:t>önemi</a:t>
            </a:r>
            <a:r>
              <a:rPr lang="en-US" dirty="0"/>
              <a:t>:</a:t>
            </a:r>
          </a:p>
        </p:txBody>
      </p:sp>
      <p:sp>
        <p:nvSpPr>
          <p:cNvPr id="3" name="Content Placeholder 2"/>
          <p:cNvSpPr>
            <a:spLocks noGrp="1"/>
          </p:cNvSpPr>
          <p:nvPr>
            <p:ph idx="1"/>
          </p:nvPr>
        </p:nvSpPr>
        <p:spPr/>
        <p:txBody>
          <a:bodyPr/>
          <a:lstStyle/>
          <a:p>
            <a:pPr marL="514350" indent="-514350">
              <a:buFont typeface="+mj-lt"/>
              <a:buAutoNum type="arabicPeriod"/>
            </a:pPr>
            <a:r>
              <a:rPr lang="en-US" dirty="0" err="1"/>
              <a:t>Biyokimya</a:t>
            </a:r>
            <a:r>
              <a:rPr lang="en-US" dirty="0"/>
              <a:t> </a:t>
            </a:r>
            <a:r>
              <a:rPr lang="en-US" dirty="0" err="1"/>
              <a:t>tanımı</a:t>
            </a:r>
            <a:r>
              <a:rPr lang="en-US" dirty="0"/>
              <a:t>, </a:t>
            </a:r>
            <a:r>
              <a:rPr lang="en-US" dirty="0" err="1"/>
              <a:t>önemi</a:t>
            </a:r>
            <a:r>
              <a:rPr lang="en-US" dirty="0"/>
              <a:t> </a:t>
            </a:r>
            <a:r>
              <a:rPr lang="en-US" dirty="0" err="1"/>
              <a:t>ve</a:t>
            </a:r>
            <a:r>
              <a:rPr lang="en-US" dirty="0"/>
              <a:t> </a:t>
            </a:r>
            <a:r>
              <a:rPr lang="en-US" dirty="0" err="1"/>
              <a:t>boyutsal</a:t>
            </a:r>
            <a:r>
              <a:rPr lang="en-US" dirty="0"/>
              <a:t> </a:t>
            </a:r>
            <a:r>
              <a:rPr lang="en-US" dirty="0" err="1"/>
              <a:t>kıyaslamada</a:t>
            </a:r>
            <a:r>
              <a:rPr lang="en-US" dirty="0"/>
              <a:t> </a:t>
            </a:r>
            <a:r>
              <a:rPr lang="en-US" dirty="0" err="1"/>
              <a:t>biyokimyanın</a:t>
            </a:r>
            <a:r>
              <a:rPr lang="en-US" dirty="0"/>
              <a:t> </a:t>
            </a:r>
            <a:r>
              <a:rPr lang="en-US" dirty="0" err="1"/>
              <a:t>kapsamı</a:t>
            </a:r>
            <a:endParaRPr lang="en-US" dirty="0"/>
          </a:p>
          <a:p>
            <a:pPr marL="514350" indent="-514350">
              <a:buFont typeface="+mj-lt"/>
              <a:buAutoNum type="arabicPeriod"/>
            </a:pPr>
            <a:r>
              <a:rPr lang="en-US" dirty="0" err="1"/>
              <a:t>Canlı</a:t>
            </a:r>
            <a:r>
              <a:rPr lang="en-US" dirty="0"/>
              <a:t> </a:t>
            </a:r>
            <a:r>
              <a:rPr lang="en-US" dirty="0" err="1"/>
              <a:t>organizmanın</a:t>
            </a:r>
            <a:r>
              <a:rPr lang="en-US" dirty="0"/>
              <a:t> </a:t>
            </a:r>
            <a:r>
              <a:rPr lang="en-US" dirty="0" err="1"/>
              <a:t>elementer</a:t>
            </a:r>
            <a:r>
              <a:rPr lang="en-US" dirty="0"/>
              <a:t> </a:t>
            </a:r>
            <a:r>
              <a:rPr lang="en-US" dirty="0" err="1"/>
              <a:t>yapısı</a:t>
            </a:r>
            <a:endParaRPr lang="en-US" dirty="0"/>
          </a:p>
          <a:p>
            <a:pPr marL="514350" indent="-514350">
              <a:buFont typeface="+mj-lt"/>
              <a:buAutoNum type="arabicPeriod"/>
            </a:pPr>
            <a:r>
              <a:rPr lang="en-US" dirty="0" err="1"/>
              <a:t>Metabolizma</a:t>
            </a:r>
            <a:r>
              <a:rPr lang="en-US" dirty="0"/>
              <a:t>: </a:t>
            </a:r>
          </a:p>
          <a:p>
            <a:pPr marL="514350" indent="-514350">
              <a:buFont typeface="+mj-lt"/>
              <a:buAutoNum type="arabicPeriod"/>
            </a:pPr>
            <a:r>
              <a:rPr lang="en-US" dirty="0" err="1"/>
              <a:t>Biyokimyasal</a:t>
            </a:r>
            <a:r>
              <a:rPr lang="en-US" dirty="0"/>
              <a:t> </a:t>
            </a:r>
            <a:r>
              <a:rPr lang="en-US" dirty="0" err="1"/>
              <a:t>reaksiyonların</a:t>
            </a:r>
            <a:r>
              <a:rPr lang="en-US" dirty="0"/>
              <a:t> </a:t>
            </a:r>
            <a:r>
              <a:rPr lang="en-US" dirty="0" err="1"/>
              <a:t>incelenmesi</a:t>
            </a:r>
            <a:endParaRPr lang="en-US" dirty="0"/>
          </a:p>
          <a:p>
            <a:endParaRPr lang="en-US" dirty="0"/>
          </a:p>
        </p:txBody>
      </p:sp>
    </p:spTree>
    <p:extLst>
      <p:ext uri="{BB962C8B-B14F-4D97-AF65-F5344CB8AC3E}">
        <p14:creationId xmlns:p14="http://schemas.microsoft.com/office/powerpoint/2010/main" val="3222266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algn="ctr"/>
            <a:r>
              <a:rPr lang="en-US" altLang="en-US" sz="3200" b="1" dirty="0"/>
              <a:t>van der Waals </a:t>
            </a:r>
            <a:r>
              <a:rPr lang="en-US" altLang="en-US" sz="3200" b="1" dirty="0" err="1"/>
              <a:t>Kuvvetleri</a:t>
            </a:r>
            <a:r>
              <a:rPr lang="en-US" altLang="en-US" sz="3200" b="1" dirty="0"/>
              <a:t>: </a:t>
            </a:r>
            <a:r>
              <a:rPr lang="en-US" altLang="en-US" sz="3200" b="1" dirty="0" err="1"/>
              <a:t>kovalent</a:t>
            </a:r>
            <a:r>
              <a:rPr lang="en-US" altLang="en-US" sz="3200" b="1" dirty="0"/>
              <a:t> </a:t>
            </a:r>
            <a:r>
              <a:rPr lang="en-US" altLang="en-US" sz="3200" b="1" dirty="0" err="1"/>
              <a:t>olmayan</a:t>
            </a:r>
            <a:r>
              <a:rPr lang="en-US" altLang="en-US" sz="3200" b="1" dirty="0"/>
              <a:t> </a:t>
            </a:r>
            <a:r>
              <a:rPr lang="en-US" altLang="en-US" sz="3200" b="1" dirty="0" err="1"/>
              <a:t>etkileşimler</a:t>
            </a:r>
            <a:endParaRPr lang="en-US" altLang="en-US" sz="3200" b="1" dirty="0"/>
          </a:p>
        </p:txBody>
      </p:sp>
      <p:sp>
        <p:nvSpPr>
          <p:cNvPr id="18435" name="Rectangle 3"/>
          <p:cNvSpPr>
            <a:spLocks noGrp="1" noChangeArrowheads="1"/>
          </p:cNvSpPr>
          <p:nvPr>
            <p:ph type="body" idx="1"/>
          </p:nvPr>
        </p:nvSpPr>
        <p:spPr>
          <a:xfrm>
            <a:off x="2762250" y="1901825"/>
            <a:ext cx="5943600" cy="2136775"/>
          </a:xfrm>
        </p:spPr>
        <p:txBody>
          <a:bodyPr/>
          <a:lstStyle/>
          <a:p>
            <a:r>
              <a:rPr lang="en-US" altLang="en-US" dirty="0"/>
              <a:t>Dipole-dipole </a:t>
            </a:r>
            <a:r>
              <a:rPr lang="en-US" altLang="en-US" dirty="0" err="1"/>
              <a:t>etkileşimleri</a:t>
            </a:r>
            <a:endParaRPr lang="en-US" altLang="en-US" dirty="0"/>
          </a:p>
          <a:p>
            <a:r>
              <a:rPr lang="en-US" altLang="en-US" dirty="0" err="1"/>
              <a:t>Hidrojen</a:t>
            </a:r>
            <a:r>
              <a:rPr lang="en-US" altLang="en-US" dirty="0"/>
              <a:t> </a:t>
            </a:r>
            <a:r>
              <a:rPr lang="en-US" altLang="en-US" dirty="0" err="1"/>
              <a:t>Bağı</a:t>
            </a:r>
            <a:endParaRPr lang="en-US" altLang="en-US" dirty="0"/>
          </a:p>
          <a:p>
            <a:r>
              <a:rPr lang="en-US" altLang="en-US" dirty="0"/>
              <a:t>London </a:t>
            </a:r>
            <a:r>
              <a:rPr lang="en-US" altLang="en-US" dirty="0" err="1"/>
              <a:t>dağılım</a:t>
            </a:r>
            <a:r>
              <a:rPr lang="en-US" altLang="en-US" dirty="0"/>
              <a:t> </a:t>
            </a:r>
            <a:r>
              <a:rPr lang="en-US" altLang="en-US" dirty="0" err="1"/>
              <a:t>kuvvetleri</a:t>
            </a:r>
            <a:endParaRPr lang="en-US" altLang="en-US" dirty="0"/>
          </a:p>
        </p:txBody>
      </p:sp>
    </p:spTree>
    <p:extLst>
      <p:ext uri="{BB962C8B-B14F-4D97-AF65-F5344CB8AC3E}">
        <p14:creationId xmlns:p14="http://schemas.microsoft.com/office/powerpoint/2010/main" val="3387878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2000"/>
                                        <p:tgtEl>
                                          <p:spTgt spid="18435">
                                            <p:txEl>
                                              <p:pRg st="1" end="1"/>
                                            </p:txEl>
                                          </p:spTgt>
                                        </p:tgtEl>
                                      </p:cBhvr>
                                    </p:animEffect>
                                  </p:childTnLst>
                                </p:cTn>
                              </p:par>
                            </p:childTnLst>
                          </p:cTn>
                        </p:par>
                        <p:par>
                          <p:cTn id="8" fill="hold" nodeType="afterGroup">
                            <p:stCondLst>
                              <p:cond delay="4000"/>
                            </p:stCondLst>
                            <p:childTnLst>
                              <p:par>
                                <p:cTn id="9" presetID="10" presetClass="entr" presetSubtype="0" fill="hold" grpId="0" nodeType="afterEffect">
                                  <p:stCondLst>
                                    <p:cond delay="2000"/>
                                  </p:stCondLst>
                                  <p:childTnLst>
                                    <p:set>
                                      <p:cBhvr>
                                        <p:cTn id="10" dur="1" fill="hold">
                                          <p:stCondLst>
                                            <p:cond delay="0"/>
                                          </p:stCondLst>
                                        </p:cTn>
                                        <p:tgtEl>
                                          <p:spTgt spid="18435">
                                            <p:txEl>
                                              <p:pRg st="2" end="2"/>
                                            </p:txEl>
                                          </p:spTgt>
                                        </p:tgtEl>
                                        <p:attrNameLst>
                                          <p:attrName>style.visibility</p:attrName>
                                        </p:attrNameLst>
                                      </p:cBhvr>
                                      <p:to>
                                        <p:strVal val="visible"/>
                                      </p:to>
                                    </p:set>
                                    <p:animEffect transition="in" filter="fade">
                                      <p:cBhvr>
                                        <p:cTn id="11" dur="20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135188" y="1628775"/>
            <a:ext cx="8001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2800" dirty="0">
                <a:latin typeface="Times New Roman" panose="02020603050405020304" pitchFamily="18" charset="0"/>
              </a:rPr>
              <a:t>Elektriksel çekim kuvvetlerinin etkisi ile birbirlerine yaklaşan iki atom arasında,   atomlar birbirlerine göre en kararlı oldukları uzaklıkta oluşur</a:t>
            </a:r>
          </a:p>
        </p:txBody>
      </p:sp>
      <p:pic>
        <p:nvPicPr>
          <p:cNvPr id="419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213" y="3429000"/>
            <a:ext cx="354171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2"/>
          <p:cNvSpPr>
            <a:spLocks noChangeArrowheads="1"/>
          </p:cNvSpPr>
          <p:nvPr/>
        </p:nvSpPr>
        <p:spPr bwMode="auto">
          <a:xfrm>
            <a:off x="22098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en-US" sz="3600" dirty="0">
                <a:solidFill>
                  <a:schemeClr val="tx2"/>
                </a:solidFill>
              </a:rPr>
              <a:t>Van der Waals kuvvetleri</a:t>
            </a:r>
          </a:p>
        </p:txBody>
      </p:sp>
    </p:spTree>
    <p:extLst>
      <p:ext uri="{BB962C8B-B14F-4D97-AF65-F5344CB8AC3E}">
        <p14:creationId xmlns:p14="http://schemas.microsoft.com/office/powerpoint/2010/main" val="351988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3" name="Picture 9" descr="11_04"/>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b="3773"/>
          <a:stretch>
            <a:fillRect/>
          </a:stretch>
        </p:blipFill>
        <p:spPr>
          <a:xfrm>
            <a:off x="1905001" y="1524001"/>
            <a:ext cx="4524375" cy="3522663"/>
          </a:xfrm>
        </p:spPr>
      </p:pic>
      <p:sp>
        <p:nvSpPr>
          <p:cNvPr id="21506" name="Rectangle 2"/>
          <p:cNvSpPr>
            <a:spLocks noGrp="1" noChangeArrowheads="1"/>
          </p:cNvSpPr>
          <p:nvPr>
            <p:ph type="title"/>
          </p:nvPr>
        </p:nvSpPr>
        <p:spPr/>
        <p:txBody>
          <a:bodyPr/>
          <a:lstStyle/>
          <a:p>
            <a:r>
              <a:rPr lang="en-US" altLang="en-US" dirty="0"/>
              <a:t>Dipole-Dipole </a:t>
            </a:r>
            <a:r>
              <a:rPr lang="en-US" altLang="en-US" dirty="0" err="1"/>
              <a:t>Etk</a:t>
            </a:r>
            <a:r>
              <a:rPr lang="tr-TR" altLang="en-US" dirty="0"/>
              <a:t>i</a:t>
            </a:r>
            <a:r>
              <a:rPr lang="en-US" altLang="en-US" dirty="0" err="1"/>
              <a:t>leşimleri</a:t>
            </a:r>
            <a:endParaRPr lang="en-US" altLang="en-US" dirty="0"/>
          </a:p>
        </p:txBody>
      </p:sp>
      <p:sp>
        <p:nvSpPr>
          <p:cNvPr id="21508" name="Rectangle 4"/>
          <p:cNvSpPr>
            <a:spLocks noGrp="1" noChangeArrowheads="1"/>
          </p:cNvSpPr>
          <p:nvPr>
            <p:ph type="body" sz="half" idx="2"/>
          </p:nvPr>
        </p:nvSpPr>
        <p:spPr>
          <a:xfrm>
            <a:off x="6858000" y="1181100"/>
            <a:ext cx="5086350" cy="4895850"/>
          </a:xfrm>
        </p:spPr>
        <p:txBody>
          <a:bodyPr>
            <a:normAutofit/>
          </a:bodyPr>
          <a:lstStyle/>
          <a:p>
            <a:pPr algn="just"/>
            <a:r>
              <a:rPr lang="tr-TR" altLang="en-US" dirty="0"/>
              <a:t>Bu kuvvetler moleküller birbirine çok yakınken ortaya çıkar.</a:t>
            </a:r>
          </a:p>
          <a:p>
            <a:pPr algn="just"/>
            <a:r>
              <a:rPr lang="tr-TR" altLang="en-US" dirty="0"/>
              <a:t>Polar bir molekülde oluşan pozitif bölge yakındaki molekülün elektronlarını çekeceğinden bu molekülünde pozitif/negatif kutuplaşmasına neden olur</a:t>
            </a:r>
          </a:p>
        </p:txBody>
      </p:sp>
      <p:sp>
        <p:nvSpPr>
          <p:cNvPr id="2" name="TextBox 1"/>
          <p:cNvSpPr txBox="1"/>
          <p:nvPr/>
        </p:nvSpPr>
        <p:spPr>
          <a:xfrm>
            <a:off x="3533776" y="4427540"/>
            <a:ext cx="2895600" cy="923330"/>
          </a:xfrm>
          <a:prstGeom prst="rect">
            <a:avLst/>
          </a:prstGeom>
          <a:solidFill>
            <a:schemeClr val="bg1"/>
          </a:solidFill>
        </p:spPr>
        <p:txBody>
          <a:bodyPr wrap="square" rtlCol="0">
            <a:spAutoFit/>
          </a:bodyPr>
          <a:lstStyle/>
          <a:p>
            <a:r>
              <a:rPr lang="tr-TR" dirty="0"/>
              <a:t>Benzer yükler arasındaki etkileşimler çok zayıftır (mavi kesik çizgiler)</a:t>
            </a:r>
            <a:endParaRPr lang="en-US" dirty="0"/>
          </a:p>
        </p:txBody>
      </p:sp>
      <p:sp>
        <p:nvSpPr>
          <p:cNvPr id="6" name="TextBox 5"/>
          <p:cNvSpPr txBox="1"/>
          <p:nvPr/>
        </p:nvSpPr>
        <p:spPr>
          <a:xfrm>
            <a:off x="4167188" y="3200004"/>
            <a:ext cx="2895600" cy="923330"/>
          </a:xfrm>
          <a:prstGeom prst="rect">
            <a:avLst/>
          </a:prstGeom>
          <a:solidFill>
            <a:schemeClr val="bg1"/>
          </a:solidFill>
        </p:spPr>
        <p:txBody>
          <a:bodyPr wrap="square" rtlCol="0">
            <a:spAutoFit/>
          </a:bodyPr>
          <a:lstStyle/>
          <a:p>
            <a:r>
              <a:rPr lang="tr-TR" dirty="0"/>
              <a:t>Zıt yükler arasındaki etkileşimler güçlüdür (kırmızı çizgiler)</a:t>
            </a:r>
            <a:endParaRPr lang="en-US" dirty="0"/>
          </a:p>
        </p:txBody>
      </p:sp>
    </p:spTree>
    <p:extLst>
      <p:ext uri="{BB962C8B-B14F-4D97-AF65-F5344CB8AC3E}">
        <p14:creationId xmlns:p14="http://schemas.microsoft.com/office/powerpoint/2010/main" val="2368463997"/>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Rectangle 7"/>
          <p:cNvSpPr>
            <a:spLocks noChangeArrowheads="1"/>
          </p:cNvSpPr>
          <p:nvPr/>
        </p:nvSpPr>
        <p:spPr bwMode="auto">
          <a:xfrm>
            <a:off x="5486400" y="3429000"/>
            <a:ext cx="228600" cy="3048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1752" name="Rectangle 8"/>
          <p:cNvSpPr>
            <a:spLocks noChangeArrowheads="1"/>
          </p:cNvSpPr>
          <p:nvPr/>
        </p:nvSpPr>
        <p:spPr bwMode="auto">
          <a:xfrm>
            <a:off x="4122738" y="1676401"/>
            <a:ext cx="533400" cy="47307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1753" name="Oval 9"/>
          <p:cNvSpPr>
            <a:spLocks noChangeArrowheads="1"/>
          </p:cNvSpPr>
          <p:nvPr/>
        </p:nvSpPr>
        <p:spPr bwMode="auto">
          <a:xfrm>
            <a:off x="3929063" y="2424113"/>
            <a:ext cx="381000" cy="152400"/>
          </a:xfrm>
          <a:prstGeom prst="ellipse">
            <a:avLst/>
          </a:pr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1754" name="Oval 10"/>
          <p:cNvSpPr>
            <a:spLocks noChangeArrowheads="1"/>
          </p:cNvSpPr>
          <p:nvPr/>
        </p:nvSpPr>
        <p:spPr bwMode="auto">
          <a:xfrm>
            <a:off x="3929063" y="3028950"/>
            <a:ext cx="381000" cy="76200"/>
          </a:xfrm>
          <a:prstGeom prst="ellipse">
            <a:avLst/>
          </a:pr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1760" name="Rectangle 16"/>
          <p:cNvSpPr>
            <a:spLocks noGrp="1" noChangeArrowheads="1"/>
          </p:cNvSpPr>
          <p:nvPr>
            <p:ph type="title"/>
          </p:nvPr>
        </p:nvSpPr>
        <p:spPr>
          <a:xfrm>
            <a:off x="914400" y="228600"/>
            <a:ext cx="10363200" cy="322263"/>
          </a:xfrm>
        </p:spPr>
        <p:txBody>
          <a:bodyPr>
            <a:noAutofit/>
          </a:bodyPr>
          <a:lstStyle/>
          <a:p>
            <a:r>
              <a:rPr lang="en-US" altLang="en-US" sz="3200" dirty="0"/>
              <a:t>London </a:t>
            </a:r>
            <a:r>
              <a:rPr lang="tr-TR" altLang="en-US" sz="3200" dirty="0"/>
              <a:t>Dağılım Kuvvetleri</a:t>
            </a:r>
            <a:endParaRPr lang="en-US" altLang="en-US" sz="3200" dirty="0"/>
          </a:p>
        </p:txBody>
      </p:sp>
      <p:sp>
        <p:nvSpPr>
          <p:cNvPr id="31762" name="Rectangle 18"/>
          <p:cNvSpPr>
            <a:spLocks noGrp="1" noChangeArrowheads="1"/>
          </p:cNvSpPr>
          <p:nvPr>
            <p:ph type="body" sz="half" idx="2"/>
          </p:nvPr>
        </p:nvSpPr>
        <p:spPr>
          <a:xfrm>
            <a:off x="5486400" y="688182"/>
            <a:ext cx="6229350" cy="5560218"/>
          </a:xfrm>
        </p:spPr>
        <p:txBody>
          <a:bodyPr>
            <a:normAutofit/>
          </a:bodyPr>
          <a:lstStyle/>
          <a:p>
            <a:pPr algn="just">
              <a:lnSpc>
                <a:spcPct val="100000"/>
              </a:lnSpc>
            </a:pPr>
            <a:r>
              <a:rPr lang="tr-TR" altLang="en-US" dirty="0"/>
              <a:t>Polar olmayan moleküller arasında anlık olarak elektronlar bir yere yığılırlar. Burada oluşan kısmi negatif </a:t>
            </a:r>
            <a:r>
              <a:rPr lang="tr-TR" altLang="en-US" dirty="0" err="1"/>
              <a:t>yükyakınındaki</a:t>
            </a:r>
            <a:r>
              <a:rPr lang="tr-TR" altLang="en-US" dirty="0"/>
              <a:t> diğer molekülün elektronlarını iterek etkileştiği yerde pozitif bölge oluşmasını sağlar. </a:t>
            </a:r>
          </a:p>
          <a:p>
            <a:pPr algn="just">
              <a:lnSpc>
                <a:spcPct val="100000"/>
              </a:lnSpc>
            </a:pPr>
            <a:r>
              <a:rPr lang="tr-TR" altLang="en-US" dirty="0"/>
              <a:t>Anlık olarak bu etkileşim diğer çevredeki moleküllerinde kutuplaşmasına ve birbirleriyle etkileşmesine neden olur. Buna </a:t>
            </a:r>
            <a:r>
              <a:rPr lang="tr-TR" altLang="en-US" dirty="0" err="1"/>
              <a:t>London</a:t>
            </a:r>
            <a:r>
              <a:rPr lang="tr-TR" altLang="en-US" dirty="0"/>
              <a:t>  dağılım kuvvetleri denir</a:t>
            </a:r>
            <a:endParaRPr lang="en-US" altLang="en-US" dirty="0"/>
          </a:p>
        </p:txBody>
      </p:sp>
      <p:pic>
        <p:nvPicPr>
          <p:cNvPr id="31763" name="Picture 19" descr="helium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277326" y="929096"/>
            <a:ext cx="5222910" cy="1495018"/>
          </a:xfrm>
          <a:ln>
            <a:solidFill>
              <a:schemeClr val="tx1"/>
            </a:solidFill>
          </a:ln>
        </p:spPr>
      </p:pic>
      <p:pic>
        <p:nvPicPr>
          <p:cNvPr id="2" name="Picture 1"/>
          <p:cNvPicPr>
            <a:picLocks noChangeAspect="1"/>
          </p:cNvPicPr>
          <p:nvPr/>
        </p:nvPicPr>
        <p:blipFill>
          <a:blip r:embed="rId4"/>
          <a:stretch>
            <a:fillRect/>
          </a:stretch>
        </p:blipFill>
        <p:spPr>
          <a:xfrm>
            <a:off x="277325" y="2713832"/>
            <a:ext cx="5222911" cy="1483534"/>
          </a:xfrm>
          <a:prstGeom prst="rect">
            <a:avLst/>
          </a:prstGeom>
          <a:ln>
            <a:solidFill>
              <a:schemeClr val="tx1"/>
            </a:solidFill>
          </a:ln>
        </p:spPr>
      </p:pic>
    </p:spTree>
    <p:extLst>
      <p:ext uri="{BB962C8B-B14F-4D97-AF65-F5344CB8AC3E}">
        <p14:creationId xmlns:p14="http://schemas.microsoft.com/office/powerpoint/2010/main" val="2981900124"/>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99533" y="220641"/>
            <a:ext cx="7543800" cy="838200"/>
          </a:xfrm>
        </p:spPr>
        <p:txBody>
          <a:bodyPr/>
          <a:lstStyle/>
          <a:p>
            <a:pPr eaLnBrk="1" hangingPunct="1"/>
            <a:r>
              <a:rPr lang="tr-TR" altLang="en-US" sz="3600" dirty="0">
                <a:latin typeface="Times New Roman" panose="02020603050405020304" pitchFamily="18" charset="0"/>
                <a:cs typeface="Times New Roman" panose="02020603050405020304" pitchFamily="18" charset="0"/>
              </a:rPr>
              <a:t>Hidrojen bağları</a:t>
            </a:r>
            <a:r>
              <a:rPr lang="tr-TR" altLang="en-US" sz="3600" dirty="0">
                <a:latin typeface="Times New Roman" panose="02020603050405020304" pitchFamily="18" charset="0"/>
              </a:rPr>
              <a:t> </a:t>
            </a:r>
          </a:p>
        </p:txBody>
      </p:sp>
      <p:sp>
        <p:nvSpPr>
          <p:cNvPr id="37891" name="Text Box 3"/>
          <p:cNvSpPr txBox="1">
            <a:spLocks noChangeArrowheads="1"/>
          </p:cNvSpPr>
          <p:nvPr/>
        </p:nvSpPr>
        <p:spPr bwMode="auto">
          <a:xfrm>
            <a:off x="299533" y="1046161"/>
            <a:ext cx="4876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tr-TR" altLang="en-US" sz="2400" dirty="0">
                <a:latin typeface="Times New Roman" panose="02020603050405020304" pitchFamily="18" charset="0"/>
              </a:rPr>
              <a:t>B</a:t>
            </a:r>
            <a:r>
              <a:rPr lang="tr-TR" altLang="en-US" sz="2400" dirty="0">
                <a:latin typeface="Times New Roman" panose="02020603050405020304" pitchFamily="18" charset="0"/>
                <a:cs typeface="Times New Roman" panose="02020603050405020304" pitchFamily="18" charset="0"/>
              </a:rPr>
              <a:t>ir hidrojen (H) atomunun oksijen (O) ve azot (N) gibi bir elektronegatif atoma </a:t>
            </a:r>
            <a:r>
              <a:rPr lang="tr-TR" altLang="en-US" sz="2400" dirty="0" err="1">
                <a:latin typeface="Times New Roman" panose="02020603050405020304" pitchFamily="18" charset="0"/>
                <a:cs typeface="Times New Roman" panose="02020603050405020304" pitchFamily="18" charset="0"/>
              </a:rPr>
              <a:t>kovalent</a:t>
            </a:r>
            <a:r>
              <a:rPr lang="tr-TR" altLang="en-US" sz="2400" dirty="0">
                <a:latin typeface="Times New Roman" panose="02020603050405020304" pitchFamily="18" charset="0"/>
                <a:cs typeface="Times New Roman" panose="02020603050405020304" pitchFamily="18" charset="0"/>
              </a:rPr>
              <a:t> bağlanması halinde, elektronların oksijen ve azot atomuna hidrojenden daha yakın bulunmaları nedeniyle elektropozitif hale gelen hidrojenin başka bir elektronegatif atom tarafından çekilmesi sonucu meydana gelir</a:t>
            </a:r>
            <a:r>
              <a:rPr lang="tr-TR" altLang="en-US" sz="2400" dirty="0">
                <a:latin typeface="Times New Roman" panose="02020603050405020304" pitchFamily="18" charset="0"/>
              </a:rPr>
              <a:t> </a:t>
            </a:r>
          </a:p>
        </p:txBody>
      </p:sp>
      <p:pic>
        <p:nvPicPr>
          <p:cNvPr id="37892" name="Picture 6"/>
          <p:cNvPicPr>
            <a:picLocks noChangeAspect="1" noChangeArrowheads="1"/>
          </p:cNvPicPr>
          <p:nvPr/>
        </p:nvPicPr>
        <p:blipFill>
          <a:blip r:embed="rId2">
            <a:extLst>
              <a:ext uri="{28A0092B-C50C-407E-A947-70E740481C1C}">
                <a14:useLocalDpi xmlns:a14="http://schemas.microsoft.com/office/drawing/2010/main" val="0"/>
              </a:ext>
            </a:extLst>
          </a:blip>
          <a:srcRect t="15459"/>
          <a:stretch>
            <a:fillRect/>
          </a:stretch>
        </p:blipFill>
        <p:spPr bwMode="auto">
          <a:xfrm>
            <a:off x="5868939" y="533994"/>
            <a:ext cx="2665462" cy="229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image018"/>
          <p:cNvPicPr>
            <a:picLocks noChangeAspect="1" noChangeArrowheads="1"/>
          </p:cNvPicPr>
          <p:nvPr/>
        </p:nvPicPr>
        <p:blipFill>
          <a:blip r:embed="rId3">
            <a:clrChange>
              <a:clrFrom>
                <a:srgbClr val="CBECF5"/>
              </a:clrFrom>
              <a:clrTo>
                <a:srgbClr val="CBECF5">
                  <a:alpha val="0"/>
                </a:srgbClr>
              </a:clrTo>
            </a:clrChange>
            <a:extLst>
              <a:ext uri="{28A0092B-C50C-407E-A947-70E740481C1C}">
                <a14:useLocalDpi xmlns:a14="http://schemas.microsoft.com/office/drawing/2010/main" val="0"/>
              </a:ext>
            </a:extLst>
          </a:blip>
          <a:srcRect l="6061" t="4865" r="3030" b="9984"/>
          <a:stretch>
            <a:fillRect/>
          </a:stretch>
        </p:blipFill>
        <p:spPr bwMode="auto">
          <a:xfrm>
            <a:off x="5404932" y="3256396"/>
            <a:ext cx="3300919" cy="256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8878840" y="263333"/>
            <a:ext cx="2914748" cy="5635180"/>
          </a:xfrm>
          <a:prstGeom prst="rect">
            <a:avLst/>
          </a:prstGeom>
        </p:spPr>
      </p:pic>
    </p:spTree>
    <p:extLst>
      <p:ext uri="{BB962C8B-B14F-4D97-AF65-F5344CB8AC3E}">
        <p14:creationId xmlns:p14="http://schemas.microsoft.com/office/powerpoint/2010/main" val="1061773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6286500" y="609601"/>
            <a:ext cx="527685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tr-TR" altLang="en-US" sz="2800" dirty="0">
                <a:latin typeface="Times New Roman" panose="02020603050405020304" pitchFamily="18" charset="0"/>
                <a:cs typeface="Times New Roman" panose="02020603050405020304" pitchFamily="18" charset="0"/>
              </a:rPr>
              <a:t>Hidrojen bağlarında, hidrojen bağı </a:t>
            </a:r>
            <a:r>
              <a:rPr lang="tr-TR" altLang="en-US" sz="2800" dirty="0" err="1">
                <a:latin typeface="Times New Roman" panose="02020603050405020304" pitchFamily="18" charset="0"/>
                <a:cs typeface="Times New Roman" panose="02020603050405020304" pitchFamily="18" charset="0"/>
              </a:rPr>
              <a:t>donörleri</a:t>
            </a:r>
            <a:r>
              <a:rPr lang="tr-TR" altLang="en-US" sz="2800" dirty="0">
                <a:latin typeface="Times New Roman" panose="02020603050405020304" pitchFamily="18" charset="0"/>
                <a:cs typeface="Times New Roman" panose="02020603050405020304" pitchFamily="18" charset="0"/>
              </a:rPr>
              <a:t> (vericileri) diye bilinen </a:t>
            </a:r>
            <a:r>
              <a:rPr lang="tr-TR" altLang="en-US" sz="2800" dirty="0">
                <a:latin typeface="Times New Roman" panose="02020603050405020304" pitchFamily="18" charset="0"/>
                <a:cs typeface="Times New Roman" panose="02020603050405020304" pitchFamily="18" charset="0"/>
                <a:sym typeface="Symbol" panose="05050102010706020507" pitchFamily="18" charset="2"/>
              </a:rPr>
              <a:t></a:t>
            </a:r>
            <a:r>
              <a:rPr lang="tr-TR" altLang="en-US" sz="2800" dirty="0">
                <a:latin typeface="Times New Roman" panose="02020603050405020304" pitchFamily="18" charset="0"/>
                <a:cs typeface="Times New Roman" panose="02020603050405020304" pitchFamily="18" charset="0"/>
              </a:rPr>
              <a:t>OH, </a:t>
            </a:r>
            <a:r>
              <a:rPr lang="tr-TR" altLang="en-US" sz="2800" dirty="0">
                <a:latin typeface="Times New Roman" panose="02020603050405020304" pitchFamily="18" charset="0"/>
                <a:cs typeface="Times New Roman" panose="02020603050405020304" pitchFamily="18" charset="0"/>
                <a:sym typeface="Symbol" panose="05050102010706020507" pitchFamily="18" charset="2"/>
              </a:rPr>
              <a:t></a:t>
            </a:r>
            <a:r>
              <a:rPr lang="tr-TR" altLang="en-US" sz="2800" dirty="0">
                <a:latin typeface="Times New Roman" panose="02020603050405020304" pitchFamily="18" charset="0"/>
                <a:cs typeface="Times New Roman" panose="02020603050405020304" pitchFamily="18" charset="0"/>
              </a:rPr>
              <a:t>NH, </a:t>
            </a:r>
            <a:r>
              <a:rPr lang="tr-TR" altLang="en-US" sz="2800" dirty="0">
                <a:latin typeface="Times New Roman" panose="02020603050405020304" pitchFamily="18" charset="0"/>
                <a:cs typeface="Times New Roman" panose="02020603050405020304" pitchFamily="18" charset="0"/>
                <a:sym typeface="Symbol" panose="05050102010706020507" pitchFamily="18" charset="2"/>
              </a:rPr>
              <a:t></a:t>
            </a:r>
            <a:r>
              <a:rPr lang="tr-TR" altLang="en-US" sz="2800" dirty="0">
                <a:latin typeface="Times New Roman" panose="02020603050405020304" pitchFamily="18" charset="0"/>
                <a:cs typeface="Times New Roman" panose="02020603050405020304" pitchFamily="18" charset="0"/>
              </a:rPr>
              <a:t>SH gruplarının hidrojen atomları, O, N, S gibi  alıcı (</a:t>
            </a:r>
            <a:r>
              <a:rPr lang="tr-TR" altLang="en-US" sz="2800" dirty="0" err="1">
                <a:latin typeface="Times New Roman" panose="02020603050405020304" pitchFamily="18" charset="0"/>
                <a:cs typeface="Times New Roman" panose="02020603050405020304" pitchFamily="18" charset="0"/>
              </a:rPr>
              <a:t>akseptör</a:t>
            </a:r>
            <a:r>
              <a:rPr lang="tr-TR" altLang="en-US" sz="2800" dirty="0">
                <a:latin typeface="Times New Roman" panose="02020603050405020304" pitchFamily="18" charset="0"/>
                <a:cs typeface="Times New Roman" panose="02020603050405020304" pitchFamily="18" charset="0"/>
              </a:rPr>
              <a:t>) atomların serbest elektronları ile etkileşirler</a:t>
            </a:r>
            <a:endParaRPr lang="tr-TR" altLang="en-US" sz="2800" dirty="0">
              <a:latin typeface="Times New Roman" panose="02020603050405020304" pitchFamily="18" charset="0"/>
            </a:endParaRPr>
          </a:p>
        </p:txBody>
      </p:sp>
      <p:sp>
        <p:nvSpPr>
          <p:cNvPr id="38915" name="Rectangle 3"/>
          <p:cNvSpPr>
            <a:spLocks noChangeArrowheads="1"/>
          </p:cNvSpPr>
          <p:nvPr/>
        </p:nvSpPr>
        <p:spPr bwMode="auto">
          <a:xfrm>
            <a:off x="4957763" y="275272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3891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 y="609601"/>
            <a:ext cx="5729287" cy="471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050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957763" y="275272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9939" name="Text Box 3"/>
          <p:cNvSpPr txBox="1">
            <a:spLocks noChangeArrowheads="1"/>
          </p:cNvSpPr>
          <p:nvPr/>
        </p:nvSpPr>
        <p:spPr bwMode="auto">
          <a:xfrm>
            <a:off x="1828800" y="381000"/>
            <a:ext cx="838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sz="3200">
                <a:latin typeface="Times New Roman" panose="02020603050405020304" pitchFamily="18" charset="0"/>
                <a:cs typeface="Times New Roman" panose="02020603050405020304" pitchFamily="18" charset="0"/>
              </a:rPr>
              <a:t>Hidrojen bağları, aynı cins moleküller arasında, farklı cins moleküller arasında, bir molekül içinde oluşabilir</a:t>
            </a:r>
            <a:endParaRPr lang="tr-TR" altLang="en-US" sz="3200">
              <a:latin typeface="Times New Roman" panose="02020603050405020304" pitchFamily="18" charset="0"/>
            </a:endParaRPr>
          </a:p>
        </p:txBody>
      </p:sp>
      <p:pic>
        <p:nvPicPr>
          <p:cNvPr id="3994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014" y="2205039"/>
            <a:ext cx="6981825"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515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1555750" y="0"/>
            <a:ext cx="8420100" cy="1143000"/>
          </a:xfrm>
        </p:spPr>
        <p:txBody>
          <a:bodyPr/>
          <a:lstStyle/>
          <a:p>
            <a:r>
              <a:rPr lang="en-US" sz="3600">
                <a:latin typeface="Comic Sans MS" pitchFamily="66" charset="0"/>
              </a:rPr>
              <a:t>Biological Hydrogen Bonds</a:t>
            </a:r>
          </a:p>
        </p:txBody>
      </p:sp>
      <p:sp>
        <p:nvSpPr>
          <p:cNvPr id="3077" name="Text Box 11"/>
          <p:cNvSpPr txBox="1">
            <a:spLocks noChangeArrowheads="1"/>
          </p:cNvSpPr>
          <p:nvPr/>
        </p:nvSpPr>
        <p:spPr bwMode="auto">
          <a:xfrm>
            <a:off x="3578225" y="1190626"/>
            <a:ext cx="452368" cy="400110"/>
          </a:xfrm>
          <a:prstGeom prst="rect">
            <a:avLst/>
          </a:prstGeom>
          <a:noFill/>
          <a:ln w="9525">
            <a:noFill/>
            <a:miter lim="800000"/>
            <a:headEnd/>
            <a:tailEnd/>
          </a:ln>
        </p:spPr>
        <p:txBody>
          <a:bodyPr wrap="none">
            <a:spAutoFit/>
          </a:bodyPr>
          <a:lstStyle/>
          <a:p>
            <a:r>
              <a:rPr lang="en-US" sz="2000">
                <a:latin typeface="Symbol" pitchFamily="18" charset="2"/>
              </a:rPr>
              <a:t>d+</a:t>
            </a:r>
          </a:p>
        </p:txBody>
      </p:sp>
      <p:sp>
        <p:nvSpPr>
          <p:cNvPr id="3078" name="Text Box 12"/>
          <p:cNvSpPr txBox="1">
            <a:spLocks noChangeArrowheads="1"/>
          </p:cNvSpPr>
          <p:nvPr/>
        </p:nvSpPr>
        <p:spPr bwMode="auto">
          <a:xfrm>
            <a:off x="3573066" y="2114551"/>
            <a:ext cx="452368" cy="400110"/>
          </a:xfrm>
          <a:prstGeom prst="rect">
            <a:avLst/>
          </a:prstGeom>
          <a:noFill/>
          <a:ln w="9525">
            <a:noFill/>
            <a:miter lim="800000"/>
            <a:headEnd/>
            <a:tailEnd/>
          </a:ln>
        </p:spPr>
        <p:txBody>
          <a:bodyPr wrap="none">
            <a:spAutoFit/>
          </a:bodyPr>
          <a:lstStyle/>
          <a:p>
            <a:r>
              <a:rPr lang="en-US" sz="2000">
                <a:latin typeface="Symbol" pitchFamily="18" charset="2"/>
              </a:rPr>
              <a:t>d+</a:t>
            </a:r>
          </a:p>
        </p:txBody>
      </p:sp>
      <p:sp>
        <p:nvSpPr>
          <p:cNvPr id="3079" name="Text Box 16"/>
          <p:cNvSpPr txBox="1">
            <a:spLocks noChangeArrowheads="1"/>
          </p:cNvSpPr>
          <p:nvPr/>
        </p:nvSpPr>
        <p:spPr bwMode="auto">
          <a:xfrm>
            <a:off x="4334934" y="1203326"/>
            <a:ext cx="452368" cy="400110"/>
          </a:xfrm>
          <a:prstGeom prst="rect">
            <a:avLst/>
          </a:prstGeom>
          <a:noFill/>
          <a:ln w="9525">
            <a:noFill/>
            <a:miter lim="800000"/>
            <a:headEnd/>
            <a:tailEnd/>
          </a:ln>
        </p:spPr>
        <p:txBody>
          <a:bodyPr wrap="none">
            <a:spAutoFit/>
          </a:bodyPr>
          <a:lstStyle/>
          <a:p>
            <a:r>
              <a:rPr lang="en-US" sz="2000">
                <a:latin typeface="Symbol" pitchFamily="18" charset="2"/>
              </a:rPr>
              <a:t>d-</a:t>
            </a:r>
          </a:p>
        </p:txBody>
      </p:sp>
      <p:sp>
        <p:nvSpPr>
          <p:cNvPr id="3080" name="Text Box 17"/>
          <p:cNvSpPr txBox="1">
            <a:spLocks noChangeArrowheads="1"/>
          </p:cNvSpPr>
          <p:nvPr/>
        </p:nvSpPr>
        <p:spPr bwMode="auto">
          <a:xfrm>
            <a:off x="4345252" y="2127251"/>
            <a:ext cx="452368" cy="400110"/>
          </a:xfrm>
          <a:prstGeom prst="rect">
            <a:avLst/>
          </a:prstGeom>
          <a:noFill/>
          <a:ln w="9525">
            <a:noFill/>
            <a:miter lim="800000"/>
            <a:headEnd/>
            <a:tailEnd/>
          </a:ln>
        </p:spPr>
        <p:txBody>
          <a:bodyPr wrap="none">
            <a:spAutoFit/>
          </a:bodyPr>
          <a:lstStyle/>
          <a:p>
            <a:r>
              <a:rPr lang="en-US" sz="2000">
                <a:latin typeface="Symbol" pitchFamily="18" charset="2"/>
              </a:rPr>
              <a:t>d-</a:t>
            </a:r>
          </a:p>
        </p:txBody>
      </p:sp>
      <p:sp>
        <p:nvSpPr>
          <p:cNvPr id="3081" name="Text Box 21"/>
          <p:cNvSpPr txBox="1">
            <a:spLocks noChangeArrowheads="1"/>
          </p:cNvSpPr>
          <p:nvPr/>
        </p:nvSpPr>
        <p:spPr bwMode="auto">
          <a:xfrm>
            <a:off x="5765800" y="1600201"/>
            <a:ext cx="4014240" cy="461665"/>
          </a:xfrm>
          <a:prstGeom prst="rect">
            <a:avLst/>
          </a:prstGeom>
          <a:noFill/>
          <a:ln w="9525">
            <a:noFill/>
            <a:miter lim="800000"/>
            <a:headEnd/>
            <a:tailEnd/>
          </a:ln>
        </p:spPr>
        <p:txBody>
          <a:bodyPr wrap="none">
            <a:spAutoFit/>
          </a:bodyPr>
          <a:lstStyle/>
          <a:p>
            <a:r>
              <a:rPr lang="en-US" sz="2400">
                <a:latin typeface="Comic Sans MS" pitchFamily="66" charset="0"/>
              </a:rPr>
              <a:t>H-Bond distance = ~0.2 nm</a:t>
            </a:r>
          </a:p>
        </p:txBody>
      </p:sp>
      <p:graphicFrame>
        <p:nvGraphicFramePr>
          <p:cNvPr id="3074" name="Object 2"/>
          <p:cNvGraphicFramePr>
            <a:graphicFrameLocks noChangeAspect="1"/>
          </p:cNvGraphicFramePr>
          <p:nvPr/>
        </p:nvGraphicFramePr>
        <p:xfrm>
          <a:off x="2959101" y="1243015"/>
          <a:ext cx="2321719" cy="1576387"/>
        </p:xfrm>
        <a:graphic>
          <a:graphicData uri="http://schemas.openxmlformats.org/presentationml/2006/ole">
            <mc:AlternateContent xmlns:mc="http://schemas.openxmlformats.org/markup-compatibility/2006">
              <mc:Choice xmlns:v="urn:schemas-microsoft-com:vml" Requires="v">
                <p:oleObj name="CS ChemDraw Drawing" r:id="rId2" imgW="2143440" imgH="1577160" progId="">
                  <p:embed/>
                </p:oleObj>
              </mc:Choice>
              <mc:Fallback>
                <p:oleObj name="CS ChemDraw Drawing" r:id="rId2" imgW="2143440" imgH="1577160"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9101" y="1243015"/>
                        <a:ext cx="2321719" cy="157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2" name="Text Box 24"/>
          <p:cNvSpPr txBox="1">
            <a:spLocks noChangeArrowheads="1"/>
          </p:cNvSpPr>
          <p:nvPr/>
        </p:nvSpPr>
        <p:spPr bwMode="auto">
          <a:xfrm>
            <a:off x="3289300" y="3429001"/>
            <a:ext cx="5856090" cy="461665"/>
          </a:xfrm>
          <a:prstGeom prst="rect">
            <a:avLst/>
          </a:prstGeom>
          <a:noFill/>
          <a:ln w="9525">
            <a:noFill/>
            <a:miter lim="800000"/>
            <a:headEnd/>
            <a:tailEnd/>
          </a:ln>
        </p:spPr>
        <p:txBody>
          <a:bodyPr wrap="none">
            <a:spAutoFit/>
          </a:bodyPr>
          <a:lstStyle/>
          <a:p>
            <a:r>
              <a:rPr lang="en-US" sz="2400">
                <a:latin typeface="Comic Sans MS" pitchFamily="66" charset="0"/>
              </a:rPr>
              <a:t>DNA strands held together by H-bonds</a:t>
            </a:r>
          </a:p>
        </p:txBody>
      </p:sp>
      <p:graphicFrame>
        <p:nvGraphicFramePr>
          <p:cNvPr id="3075" name="Object 3"/>
          <p:cNvGraphicFramePr>
            <a:graphicFrameLocks noChangeAspect="1"/>
          </p:cNvGraphicFramePr>
          <p:nvPr/>
        </p:nvGraphicFramePr>
        <p:xfrm>
          <a:off x="4114800" y="4267200"/>
          <a:ext cx="1568450" cy="1428750"/>
        </p:xfrm>
        <a:graphic>
          <a:graphicData uri="http://schemas.openxmlformats.org/presentationml/2006/ole">
            <mc:AlternateContent xmlns:mc="http://schemas.openxmlformats.org/markup-compatibility/2006">
              <mc:Choice xmlns:v="urn:schemas-microsoft-com:vml" Requires="v">
                <p:oleObj name="CS ChemDraw Drawing" r:id="rId4" imgW="721080" imgH="711000" progId="">
                  <p:embed/>
                </p:oleObj>
              </mc:Choice>
              <mc:Fallback>
                <p:oleObj name="CS ChemDraw Drawing" r:id="rId4" imgW="721080" imgH="711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267200"/>
                        <a:ext cx="15684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79383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40045"/>
          <a:stretch/>
        </p:blipFill>
        <p:spPr>
          <a:xfrm>
            <a:off x="3465052" y="365127"/>
            <a:ext cx="5261896" cy="6076014"/>
          </a:xfrm>
          <a:prstGeom prst="rect">
            <a:avLst/>
          </a:prstGeom>
        </p:spPr>
      </p:pic>
      <p:sp>
        <p:nvSpPr>
          <p:cNvPr id="8" name="Up Arrow 7"/>
          <p:cNvSpPr/>
          <p:nvPr/>
        </p:nvSpPr>
        <p:spPr>
          <a:xfrm rot="19943065">
            <a:off x="2828178" y="262303"/>
            <a:ext cx="524435" cy="6515289"/>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KATABOLİZMA</a:t>
            </a:r>
          </a:p>
        </p:txBody>
      </p:sp>
      <p:sp>
        <p:nvSpPr>
          <p:cNvPr id="9" name="Down Arrow 8"/>
          <p:cNvSpPr/>
          <p:nvPr/>
        </p:nvSpPr>
        <p:spPr>
          <a:xfrm rot="19876023">
            <a:off x="8565246" y="33483"/>
            <a:ext cx="510988" cy="5970737"/>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ANABOLİZMA</a:t>
            </a:r>
          </a:p>
        </p:txBody>
      </p:sp>
    </p:spTree>
    <p:extLst>
      <p:ext uri="{BB962C8B-B14F-4D97-AF65-F5344CB8AC3E}">
        <p14:creationId xmlns:p14="http://schemas.microsoft.com/office/powerpoint/2010/main" val="676996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1151" y="174625"/>
            <a:ext cx="2765255" cy="2606675"/>
          </a:xfrm>
        </p:spPr>
        <p:txBody>
          <a:bodyPr>
            <a:normAutofit fontScale="90000"/>
          </a:bodyPr>
          <a:lstStyle/>
          <a:p>
            <a:pPr algn="ctr"/>
            <a:r>
              <a:rPr lang="en-US" dirty="0" err="1"/>
              <a:t>Katabolizma</a:t>
            </a:r>
            <a:br>
              <a:rPr lang="en-US" dirty="0"/>
            </a:br>
            <a:r>
              <a:rPr lang="en-US" dirty="0" err="1"/>
              <a:t>ve</a:t>
            </a:r>
            <a:r>
              <a:rPr lang="en-US" dirty="0"/>
              <a:t> </a:t>
            </a:r>
            <a:r>
              <a:rPr lang="en-US" dirty="0" err="1"/>
              <a:t>Anabolizma</a:t>
            </a:r>
            <a:endParaRPr lang="en-US" dirty="0"/>
          </a:p>
        </p:txBody>
      </p:sp>
      <p:grpSp>
        <p:nvGrpSpPr>
          <p:cNvPr id="12" name="Group 11"/>
          <p:cNvGrpSpPr/>
          <p:nvPr/>
        </p:nvGrpSpPr>
        <p:grpSpPr>
          <a:xfrm>
            <a:off x="838200" y="174625"/>
            <a:ext cx="7905750" cy="6439603"/>
            <a:chOff x="838200" y="914400"/>
            <a:chExt cx="7068671" cy="5699828"/>
          </a:xfrm>
        </p:grpSpPr>
        <p:pic>
          <p:nvPicPr>
            <p:cNvPr id="3" name="Picture 9" descr="590metabolism"/>
            <p:cNvPicPr>
              <a:picLocks noChangeAspect="1" noChangeArrowheads="1"/>
            </p:cNvPicPr>
            <p:nvPr/>
          </p:nvPicPr>
          <p:blipFill>
            <a:blip r:embed="rId2">
              <a:extLst>
                <a:ext uri="{28A0092B-C50C-407E-A947-70E740481C1C}">
                  <a14:useLocalDpi xmlns:a14="http://schemas.microsoft.com/office/drawing/2010/main" val="0"/>
                </a:ext>
              </a:extLst>
            </a:blip>
            <a:srcRect t="4993"/>
            <a:stretch>
              <a:fillRect/>
            </a:stretch>
          </p:blipFill>
          <p:spPr bwMode="auto">
            <a:xfrm>
              <a:off x="838200" y="914400"/>
              <a:ext cx="7068671" cy="569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150223" y="5836023"/>
              <a:ext cx="2097742" cy="307777"/>
            </a:xfrm>
            <a:prstGeom prst="rect">
              <a:avLst/>
            </a:prstGeom>
            <a:solidFill>
              <a:srgbClr val="9CFF9C"/>
            </a:solidFill>
          </p:spPr>
          <p:txBody>
            <a:bodyPr wrap="square" rtlCol="0">
              <a:spAutoFit/>
            </a:bodyPr>
            <a:lstStyle/>
            <a:p>
              <a:r>
                <a:rPr lang="en-US" sz="1400" dirty="0" err="1"/>
                <a:t>Elektron</a:t>
              </a:r>
              <a:r>
                <a:rPr lang="en-US" sz="1400" dirty="0"/>
                <a:t> Transfer </a:t>
              </a:r>
              <a:r>
                <a:rPr lang="en-US" sz="1400" dirty="0" err="1"/>
                <a:t>Zinciri</a:t>
              </a:r>
              <a:endParaRPr lang="en-US" sz="1400" dirty="0"/>
            </a:p>
          </p:txBody>
        </p:sp>
        <p:sp>
          <p:nvSpPr>
            <p:cNvPr id="5" name="TextBox 4"/>
            <p:cNvSpPr txBox="1"/>
            <p:nvPr/>
          </p:nvSpPr>
          <p:spPr>
            <a:xfrm>
              <a:off x="3657600" y="5620579"/>
              <a:ext cx="833717" cy="738664"/>
            </a:xfrm>
            <a:prstGeom prst="rect">
              <a:avLst/>
            </a:prstGeom>
            <a:solidFill>
              <a:srgbClr val="9CFF9C"/>
            </a:solidFill>
            <a:effectLst>
              <a:softEdge rad="0"/>
            </a:effectLst>
          </p:spPr>
          <p:txBody>
            <a:bodyPr wrap="square" rtlCol="0">
              <a:spAutoFit/>
            </a:bodyPr>
            <a:lstStyle/>
            <a:p>
              <a:pPr algn="ctr"/>
              <a:r>
                <a:rPr lang="en-US" sz="1400" dirty="0" err="1"/>
                <a:t>Sitrik</a:t>
              </a:r>
              <a:r>
                <a:rPr lang="en-US" sz="1400" dirty="0"/>
                <a:t> </a:t>
              </a:r>
              <a:r>
                <a:rPr lang="en-US" sz="1400" dirty="0" err="1"/>
                <a:t>Asit</a:t>
              </a:r>
              <a:r>
                <a:rPr lang="en-US" sz="1400" dirty="0"/>
                <a:t> </a:t>
              </a:r>
              <a:r>
                <a:rPr lang="en-US" sz="1400" dirty="0" err="1"/>
                <a:t>Döngüsü</a:t>
              </a:r>
              <a:r>
                <a:rPr lang="en-US" sz="1400" dirty="0"/>
                <a:t> </a:t>
              </a:r>
            </a:p>
          </p:txBody>
        </p:sp>
        <p:sp>
          <p:nvSpPr>
            <p:cNvPr id="6" name="TextBox 5"/>
            <p:cNvSpPr txBox="1"/>
            <p:nvPr/>
          </p:nvSpPr>
          <p:spPr>
            <a:xfrm>
              <a:off x="3563470" y="4800600"/>
              <a:ext cx="1250577" cy="307777"/>
            </a:xfrm>
            <a:prstGeom prst="rect">
              <a:avLst/>
            </a:prstGeom>
            <a:solidFill>
              <a:srgbClr val="9CFF9C"/>
            </a:solidFill>
          </p:spPr>
          <p:txBody>
            <a:bodyPr wrap="square" rtlCol="0">
              <a:spAutoFit/>
            </a:bodyPr>
            <a:lstStyle/>
            <a:p>
              <a:r>
                <a:rPr lang="en-US" sz="1400" dirty="0" err="1"/>
                <a:t>Asetil</a:t>
              </a:r>
              <a:r>
                <a:rPr lang="en-US" sz="1400" dirty="0"/>
                <a:t> </a:t>
              </a:r>
              <a:r>
                <a:rPr lang="en-US" sz="1400" dirty="0" err="1"/>
                <a:t>KoA</a:t>
              </a:r>
              <a:endParaRPr lang="en-US" sz="1400" dirty="0"/>
            </a:p>
          </p:txBody>
        </p:sp>
        <p:sp>
          <p:nvSpPr>
            <p:cNvPr id="7" name="TextBox 6"/>
            <p:cNvSpPr txBox="1"/>
            <p:nvPr/>
          </p:nvSpPr>
          <p:spPr>
            <a:xfrm>
              <a:off x="2635624" y="3926541"/>
              <a:ext cx="1021976" cy="307777"/>
            </a:xfrm>
            <a:prstGeom prst="rect">
              <a:avLst/>
            </a:prstGeom>
            <a:solidFill>
              <a:srgbClr val="9CFF9C"/>
            </a:solidFill>
          </p:spPr>
          <p:txBody>
            <a:bodyPr wrap="square" rtlCol="0">
              <a:spAutoFit/>
            </a:bodyPr>
            <a:lstStyle/>
            <a:p>
              <a:r>
                <a:rPr lang="en-US" sz="1400" dirty="0" err="1"/>
                <a:t>Laktik</a:t>
              </a:r>
              <a:r>
                <a:rPr lang="en-US" sz="1400" dirty="0"/>
                <a:t> </a:t>
              </a:r>
              <a:r>
                <a:rPr lang="en-US" sz="1400" dirty="0" err="1"/>
                <a:t>Asit</a:t>
              </a:r>
              <a:endParaRPr lang="en-US" sz="1400" dirty="0"/>
            </a:p>
          </p:txBody>
        </p:sp>
        <p:sp>
          <p:nvSpPr>
            <p:cNvPr id="8" name="TextBox 7"/>
            <p:cNvSpPr txBox="1"/>
            <p:nvPr/>
          </p:nvSpPr>
          <p:spPr>
            <a:xfrm>
              <a:off x="4303058" y="3926541"/>
              <a:ext cx="1151965" cy="307777"/>
            </a:xfrm>
            <a:prstGeom prst="rect">
              <a:avLst/>
            </a:prstGeom>
            <a:solidFill>
              <a:srgbClr val="9CFF9C"/>
            </a:solidFill>
          </p:spPr>
          <p:txBody>
            <a:bodyPr wrap="square" rtlCol="0">
              <a:spAutoFit/>
            </a:bodyPr>
            <a:lstStyle/>
            <a:p>
              <a:r>
                <a:rPr lang="en-US" sz="1400" dirty="0" err="1"/>
                <a:t>Pirüvik</a:t>
              </a:r>
              <a:r>
                <a:rPr lang="en-US" sz="1400" dirty="0"/>
                <a:t> </a:t>
              </a:r>
              <a:r>
                <a:rPr lang="en-US" sz="1400" dirty="0" err="1"/>
                <a:t>Asit</a:t>
              </a:r>
              <a:endParaRPr lang="en-US" sz="1400" dirty="0"/>
            </a:p>
          </p:txBody>
        </p:sp>
        <p:sp>
          <p:nvSpPr>
            <p:cNvPr id="9" name="TextBox 8"/>
            <p:cNvSpPr txBox="1"/>
            <p:nvPr/>
          </p:nvSpPr>
          <p:spPr>
            <a:xfrm>
              <a:off x="3866029" y="2266801"/>
              <a:ext cx="1896035" cy="307777"/>
            </a:xfrm>
            <a:prstGeom prst="rect">
              <a:avLst/>
            </a:prstGeom>
            <a:solidFill>
              <a:srgbClr val="9CFF9C"/>
            </a:solidFill>
          </p:spPr>
          <p:txBody>
            <a:bodyPr wrap="square" rtlCol="0">
              <a:spAutoFit/>
            </a:bodyPr>
            <a:lstStyle/>
            <a:p>
              <a:pPr algn="ctr"/>
              <a:r>
                <a:rPr lang="en-US" sz="1400" b="1" dirty="0"/>
                <a:t>Glukoz-6-Fosfat</a:t>
              </a:r>
            </a:p>
          </p:txBody>
        </p:sp>
        <p:sp>
          <p:nvSpPr>
            <p:cNvPr id="10" name="TextBox 9"/>
            <p:cNvSpPr txBox="1"/>
            <p:nvPr/>
          </p:nvSpPr>
          <p:spPr>
            <a:xfrm>
              <a:off x="2265829" y="2266801"/>
              <a:ext cx="1156446" cy="307777"/>
            </a:xfrm>
            <a:prstGeom prst="rect">
              <a:avLst/>
            </a:prstGeom>
            <a:solidFill>
              <a:srgbClr val="9CFF9C"/>
            </a:solidFill>
          </p:spPr>
          <p:txBody>
            <a:bodyPr wrap="square" rtlCol="0">
              <a:spAutoFit/>
            </a:bodyPr>
            <a:lstStyle/>
            <a:p>
              <a:pPr algn="ctr"/>
              <a:r>
                <a:rPr lang="en-US" sz="1400" b="1" dirty="0" err="1"/>
                <a:t>Glukojen</a:t>
              </a:r>
              <a:endParaRPr lang="en-US" sz="1400" b="1" dirty="0"/>
            </a:p>
          </p:txBody>
        </p:sp>
        <p:sp>
          <p:nvSpPr>
            <p:cNvPr id="11" name="TextBox 10"/>
            <p:cNvSpPr txBox="1"/>
            <p:nvPr/>
          </p:nvSpPr>
          <p:spPr>
            <a:xfrm>
              <a:off x="3276600" y="939789"/>
              <a:ext cx="1896035" cy="762774"/>
            </a:xfrm>
            <a:prstGeom prst="rect">
              <a:avLst/>
            </a:prstGeom>
            <a:solidFill>
              <a:srgbClr val="9CFF9C"/>
            </a:solidFill>
          </p:spPr>
          <p:txBody>
            <a:bodyPr wrap="square" rtlCol="0">
              <a:spAutoFit/>
            </a:bodyPr>
            <a:lstStyle/>
            <a:p>
              <a:pPr algn="ctr"/>
              <a:r>
                <a:rPr lang="en-US" b="1" dirty="0"/>
                <a:t>KARBONHİDRATLAR</a:t>
              </a:r>
            </a:p>
            <a:p>
              <a:pPr algn="ctr"/>
              <a:r>
                <a:rPr lang="en-US" sz="1600" b="1" dirty="0" err="1"/>
                <a:t>Glukoz</a:t>
              </a:r>
              <a:r>
                <a:rPr lang="en-US" sz="1600" b="1" dirty="0"/>
                <a:t>, </a:t>
              </a:r>
              <a:r>
                <a:rPr lang="en-US" sz="1600" b="1" dirty="0" err="1"/>
                <a:t>Fruktoz</a:t>
              </a:r>
              <a:r>
                <a:rPr lang="en-US" sz="1600" b="1" dirty="0"/>
                <a:t>, </a:t>
              </a:r>
              <a:r>
                <a:rPr lang="en-US" sz="1600" b="1" dirty="0" err="1"/>
                <a:t>Galaktoz</a:t>
              </a:r>
              <a:endParaRPr lang="en-US" sz="1600" b="1" dirty="0"/>
            </a:p>
          </p:txBody>
        </p:sp>
        <p:sp>
          <p:nvSpPr>
            <p:cNvPr id="14" name="TextBox 13"/>
            <p:cNvSpPr txBox="1"/>
            <p:nvPr/>
          </p:nvSpPr>
          <p:spPr>
            <a:xfrm>
              <a:off x="903569" y="939788"/>
              <a:ext cx="1229135" cy="762774"/>
            </a:xfrm>
            <a:prstGeom prst="rect">
              <a:avLst/>
            </a:prstGeom>
            <a:solidFill>
              <a:srgbClr val="9CFF9C"/>
            </a:solidFill>
          </p:spPr>
          <p:txBody>
            <a:bodyPr wrap="square" rtlCol="0">
              <a:spAutoFit/>
            </a:bodyPr>
            <a:lstStyle/>
            <a:p>
              <a:pPr algn="ctr"/>
              <a:r>
                <a:rPr lang="en-US" b="1" dirty="0"/>
                <a:t>PROTEİNLER</a:t>
              </a:r>
            </a:p>
            <a:p>
              <a:pPr algn="ctr"/>
              <a:endParaRPr lang="en-US" sz="1600" b="1" dirty="0"/>
            </a:p>
            <a:p>
              <a:pPr algn="ctr"/>
              <a:r>
                <a:rPr lang="en-US" sz="1600" b="1" dirty="0"/>
                <a:t>Amino </a:t>
              </a:r>
              <a:r>
                <a:rPr lang="en-US" sz="1600" b="1" dirty="0" err="1"/>
                <a:t>asitler</a:t>
              </a:r>
              <a:endParaRPr lang="en-US" sz="1600" b="1" dirty="0"/>
            </a:p>
          </p:txBody>
        </p:sp>
        <p:sp>
          <p:nvSpPr>
            <p:cNvPr id="16" name="TextBox 15"/>
            <p:cNvSpPr txBox="1"/>
            <p:nvPr/>
          </p:nvSpPr>
          <p:spPr>
            <a:xfrm>
              <a:off x="852094" y="2239365"/>
              <a:ext cx="1309143" cy="626565"/>
            </a:xfrm>
            <a:prstGeom prst="rect">
              <a:avLst/>
            </a:prstGeom>
            <a:solidFill>
              <a:srgbClr val="FFFF31"/>
            </a:solidFill>
          </p:spPr>
          <p:txBody>
            <a:bodyPr wrap="square" rtlCol="0">
              <a:spAutoFit/>
            </a:bodyPr>
            <a:lstStyle/>
            <a:p>
              <a:pPr algn="ctr"/>
              <a:r>
                <a:rPr lang="en-US" sz="2000" b="1" dirty="0" err="1"/>
                <a:t>Nitrojen</a:t>
              </a:r>
              <a:r>
                <a:rPr lang="en-US" sz="2000" b="1" dirty="0"/>
                <a:t> </a:t>
              </a:r>
              <a:r>
                <a:rPr lang="en-US" sz="2000" b="1" dirty="0" err="1"/>
                <a:t>Havuzu</a:t>
              </a:r>
              <a:endParaRPr lang="en-US" sz="2000" b="1" dirty="0"/>
            </a:p>
          </p:txBody>
        </p:sp>
        <p:sp>
          <p:nvSpPr>
            <p:cNvPr id="17" name="TextBox 16"/>
            <p:cNvSpPr txBox="1"/>
            <p:nvPr/>
          </p:nvSpPr>
          <p:spPr>
            <a:xfrm>
              <a:off x="1264023" y="3137749"/>
              <a:ext cx="812048" cy="517597"/>
            </a:xfrm>
            <a:prstGeom prst="rect">
              <a:avLst/>
            </a:prstGeom>
            <a:solidFill>
              <a:srgbClr val="FFFF31"/>
            </a:solidFill>
          </p:spPr>
          <p:txBody>
            <a:bodyPr wrap="square" rtlCol="0">
              <a:spAutoFit/>
            </a:bodyPr>
            <a:lstStyle/>
            <a:p>
              <a:pPr algn="ctr"/>
              <a:r>
                <a:rPr lang="en-US" sz="1600" b="1" dirty="0" err="1"/>
                <a:t>Doku</a:t>
              </a:r>
              <a:endParaRPr lang="en-US" sz="1600" b="1" dirty="0"/>
            </a:p>
            <a:p>
              <a:pPr algn="ctr"/>
              <a:r>
                <a:rPr lang="en-US" sz="1600" b="1" dirty="0" err="1"/>
                <a:t>proteini</a:t>
              </a:r>
              <a:endParaRPr lang="en-US" sz="1600" b="1" dirty="0"/>
            </a:p>
          </p:txBody>
        </p:sp>
        <p:sp>
          <p:nvSpPr>
            <p:cNvPr id="18" name="TextBox 17"/>
            <p:cNvSpPr txBox="1"/>
            <p:nvPr/>
          </p:nvSpPr>
          <p:spPr>
            <a:xfrm>
              <a:off x="6754906" y="2712041"/>
              <a:ext cx="1151965" cy="299661"/>
            </a:xfrm>
            <a:prstGeom prst="rect">
              <a:avLst/>
            </a:prstGeom>
            <a:solidFill>
              <a:srgbClr val="FF00FF"/>
            </a:solidFill>
          </p:spPr>
          <p:txBody>
            <a:bodyPr wrap="square" rtlCol="0">
              <a:spAutoFit/>
            </a:bodyPr>
            <a:lstStyle/>
            <a:p>
              <a:pPr algn="ctr"/>
              <a:r>
                <a:rPr lang="en-US" sz="1600" b="1" dirty="0" err="1"/>
                <a:t>Lipogenez</a:t>
              </a:r>
              <a:endParaRPr lang="en-US" sz="1600" b="1" dirty="0"/>
            </a:p>
          </p:txBody>
        </p:sp>
        <p:sp>
          <p:nvSpPr>
            <p:cNvPr id="19" name="TextBox 18"/>
            <p:cNvSpPr txBox="1"/>
            <p:nvPr/>
          </p:nvSpPr>
          <p:spPr>
            <a:xfrm>
              <a:off x="6017559" y="3738948"/>
              <a:ext cx="890644" cy="572081"/>
            </a:xfrm>
            <a:prstGeom prst="rect">
              <a:avLst/>
            </a:prstGeom>
            <a:solidFill>
              <a:srgbClr val="FF00FF"/>
            </a:solidFill>
          </p:spPr>
          <p:txBody>
            <a:bodyPr wrap="square" rtlCol="0">
              <a:spAutoFit/>
            </a:bodyPr>
            <a:lstStyle/>
            <a:p>
              <a:pPr algn="ctr"/>
              <a:r>
                <a:rPr lang="en-US" dirty="0" err="1"/>
                <a:t>Yağ</a:t>
              </a:r>
              <a:r>
                <a:rPr lang="en-US" dirty="0"/>
                <a:t> </a:t>
              </a:r>
              <a:r>
                <a:rPr lang="en-US" dirty="0" err="1"/>
                <a:t>Asiti</a:t>
              </a:r>
              <a:endParaRPr lang="en-US" dirty="0"/>
            </a:p>
            <a:p>
              <a:pPr algn="ctr"/>
              <a:r>
                <a:rPr lang="en-US" dirty="0" err="1"/>
                <a:t>Yıkımı</a:t>
              </a:r>
              <a:endParaRPr lang="en-US" dirty="0"/>
            </a:p>
          </p:txBody>
        </p:sp>
        <p:sp>
          <p:nvSpPr>
            <p:cNvPr id="20" name="TextBox 19"/>
            <p:cNvSpPr txBox="1"/>
            <p:nvPr/>
          </p:nvSpPr>
          <p:spPr>
            <a:xfrm>
              <a:off x="1552201" y="5305331"/>
              <a:ext cx="870061" cy="517597"/>
            </a:xfrm>
            <a:prstGeom prst="rect">
              <a:avLst/>
            </a:prstGeom>
            <a:solidFill>
              <a:srgbClr val="FFFF31"/>
            </a:solidFill>
          </p:spPr>
          <p:txBody>
            <a:bodyPr wrap="square" rtlCol="0">
              <a:spAutoFit/>
            </a:bodyPr>
            <a:lstStyle/>
            <a:p>
              <a:pPr algn="ctr"/>
              <a:r>
                <a:rPr lang="en-US" sz="1600" b="1" dirty="0"/>
                <a:t>ÜRE </a:t>
              </a:r>
              <a:r>
                <a:rPr lang="en-US" sz="1600" b="1" dirty="0" err="1"/>
                <a:t>Döngüsü</a:t>
              </a:r>
              <a:endParaRPr lang="en-US" sz="1600" b="1" dirty="0"/>
            </a:p>
          </p:txBody>
        </p:sp>
        <p:sp>
          <p:nvSpPr>
            <p:cNvPr id="21" name="TextBox 20"/>
            <p:cNvSpPr txBox="1"/>
            <p:nvPr/>
          </p:nvSpPr>
          <p:spPr>
            <a:xfrm>
              <a:off x="852094" y="6180938"/>
              <a:ext cx="870061" cy="299661"/>
            </a:xfrm>
            <a:prstGeom prst="rect">
              <a:avLst/>
            </a:prstGeom>
            <a:solidFill>
              <a:srgbClr val="639CFF"/>
            </a:solidFill>
          </p:spPr>
          <p:txBody>
            <a:bodyPr wrap="square" rtlCol="0">
              <a:spAutoFit/>
            </a:bodyPr>
            <a:lstStyle/>
            <a:p>
              <a:pPr algn="ctr"/>
              <a:r>
                <a:rPr lang="en-US" sz="1600" b="1" dirty="0"/>
                <a:t>ÜRE</a:t>
              </a:r>
            </a:p>
          </p:txBody>
        </p:sp>
      </p:grpSp>
      <p:sp>
        <p:nvSpPr>
          <p:cNvPr id="13" name="TextBox 12"/>
          <p:cNvSpPr txBox="1"/>
          <p:nvPr/>
        </p:nvSpPr>
        <p:spPr>
          <a:xfrm>
            <a:off x="6459453" y="174625"/>
            <a:ext cx="1953628" cy="890457"/>
          </a:xfrm>
          <a:prstGeom prst="rect">
            <a:avLst/>
          </a:prstGeom>
          <a:solidFill>
            <a:srgbClr val="FF00FF"/>
          </a:solidFill>
        </p:spPr>
        <p:txBody>
          <a:bodyPr wrap="square" rtlCol="0">
            <a:spAutoFit/>
          </a:bodyPr>
          <a:lstStyle/>
          <a:p>
            <a:pPr algn="ctr"/>
            <a:r>
              <a:rPr lang="en-US" b="1" dirty="0"/>
              <a:t>YAĞ VE LIPITLER</a:t>
            </a:r>
          </a:p>
          <a:p>
            <a:pPr algn="ctr"/>
            <a:r>
              <a:rPr lang="en-US" sz="1600" b="1" dirty="0" err="1"/>
              <a:t>Yağ</a:t>
            </a:r>
            <a:r>
              <a:rPr lang="en-US" sz="1600" b="1" dirty="0"/>
              <a:t> </a:t>
            </a:r>
            <a:r>
              <a:rPr lang="en-US" sz="1600" b="1" dirty="0" err="1"/>
              <a:t>Asitleri</a:t>
            </a:r>
            <a:r>
              <a:rPr lang="en-US" sz="1600" b="1" dirty="0"/>
              <a:t> (YA), </a:t>
            </a:r>
            <a:r>
              <a:rPr lang="en-US" sz="1600" b="1" dirty="0" err="1"/>
              <a:t>Gliserol</a:t>
            </a:r>
            <a:r>
              <a:rPr lang="en-US" sz="1600" b="1" dirty="0"/>
              <a:t> </a:t>
            </a:r>
          </a:p>
        </p:txBody>
      </p:sp>
    </p:spTree>
    <p:extLst>
      <p:ext uri="{BB962C8B-B14F-4D97-AF65-F5344CB8AC3E}">
        <p14:creationId xmlns:p14="http://schemas.microsoft.com/office/powerpoint/2010/main" val="320965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039" y="365128"/>
            <a:ext cx="8543925" cy="508932"/>
          </a:xfrm>
        </p:spPr>
        <p:txBody>
          <a:bodyPr>
            <a:normAutofit fontScale="90000"/>
          </a:bodyPr>
          <a:lstStyle/>
          <a:p>
            <a:pPr algn="ctr"/>
            <a:r>
              <a:rPr lang="en-US" b="1" dirty="0" err="1"/>
              <a:t>Biyokimyanın</a:t>
            </a:r>
            <a:r>
              <a:rPr lang="en-US" b="1" dirty="0"/>
              <a:t> </a:t>
            </a:r>
            <a:r>
              <a:rPr lang="en-US" b="1" dirty="0" err="1"/>
              <a:t>Tanımı</a:t>
            </a:r>
            <a:endParaRPr lang="en-US" b="1" dirty="0"/>
          </a:p>
        </p:txBody>
      </p:sp>
      <p:sp>
        <p:nvSpPr>
          <p:cNvPr id="3" name="Subtitle 2"/>
          <p:cNvSpPr>
            <a:spLocks noGrp="1"/>
          </p:cNvSpPr>
          <p:nvPr>
            <p:ph idx="1"/>
          </p:nvPr>
        </p:nvSpPr>
        <p:spPr>
          <a:xfrm>
            <a:off x="1824039" y="1210235"/>
            <a:ext cx="8543925" cy="4966728"/>
          </a:xfrm>
        </p:spPr>
        <p:txBody>
          <a:bodyPr>
            <a:normAutofit/>
          </a:bodyPr>
          <a:lstStyle/>
          <a:p>
            <a:pPr algn="just">
              <a:lnSpc>
                <a:spcPct val="150000"/>
              </a:lnSpc>
            </a:pPr>
            <a:r>
              <a:rPr lang="en-US" sz="2400" dirty="0"/>
              <a:t> </a:t>
            </a:r>
            <a:r>
              <a:rPr lang="en-US" sz="2400" dirty="0" err="1"/>
              <a:t>Biyokimya</a:t>
            </a:r>
            <a:r>
              <a:rPr lang="en-US" sz="2400" dirty="0"/>
              <a:t>, </a:t>
            </a:r>
            <a:r>
              <a:rPr lang="en-US" sz="2400" dirty="0" err="1"/>
              <a:t>biçimsel</a:t>
            </a:r>
            <a:r>
              <a:rPr lang="en-US" sz="2400" dirty="0"/>
              <a:t> </a:t>
            </a:r>
            <a:r>
              <a:rPr lang="en-US" sz="2400" dirty="0" err="1"/>
              <a:t>olarak</a:t>
            </a:r>
            <a:r>
              <a:rPr lang="en-US" sz="2400" dirty="0"/>
              <a:t>, </a:t>
            </a:r>
            <a:r>
              <a:rPr lang="en-US" sz="2400" dirty="0" err="1"/>
              <a:t>yaşamın</a:t>
            </a:r>
            <a:r>
              <a:rPr lang="en-US" sz="2400" dirty="0"/>
              <a:t> </a:t>
            </a:r>
            <a:r>
              <a:rPr lang="en-US" sz="2400" dirty="0" err="1"/>
              <a:t>temel</a:t>
            </a:r>
            <a:r>
              <a:rPr lang="en-US" sz="2400" dirty="0"/>
              <a:t> </a:t>
            </a:r>
            <a:r>
              <a:rPr lang="en-US" sz="2400" dirty="0" err="1"/>
              <a:t>kimyası</a:t>
            </a:r>
            <a:r>
              <a:rPr lang="en-US" sz="2400" dirty="0"/>
              <a:t> </a:t>
            </a:r>
            <a:r>
              <a:rPr lang="en-US" sz="2400" dirty="0" err="1"/>
              <a:t>ile</a:t>
            </a:r>
            <a:r>
              <a:rPr lang="en-US" sz="2400" dirty="0"/>
              <a:t> </a:t>
            </a:r>
            <a:r>
              <a:rPr lang="en-US" sz="2400" dirty="0" err="1"/>
              <a:t>ilgilenen</a:t>
            </a:r>
            <a:r>
              <a:rPr lang="en-US" sz="2400" dirty="0"/>
              <a:t> </a:t>
            </a:r>
            <a:r>
              <a:rPr lang="en-US" sz="2400" dirty="0" err="1"/>
              <a:t>bilim</a:t>
            </a:r>
            <a:r>
              <a:rPr lang="en-US" sz="2400" dirty="0"/>
              <a:t> </a:t>
            </a:r>
            <a:r>
              <a:rPr lang="en-US" sz="2400" dirty="0" err="1"/>
              <a:t>dalıdır</a:t>
            </a:r>
            <a:r>
              <a:rPr lang="en-US" sz="2400" dirty="0"/>
              <a:t>. </a:t>
            </a:r>
            <a:r>
              <a:rPr lang="en-US" sz="2400" i="1" dirty="0"/>
              <a:t>Bios</a:t>
            </a:r>
            <a:r>
              <a:rPr lang="en-US" sz="2400" dirty="0"/>
              <a:t>, </a:t>
            </a:r>
            <a:r>
              <a:rPr lang="en-US" sz="2400" dirty="0" err="1"/>
              <a:t>Yunancada</a:t>
            </a:r>
            <a:r>
              <a:rPr lang="en-US" sz="2400" dirty="0"/>
              <a:t> </a:t>
            </a:r>
            <a:r>
              <a:rPr lang="en-US" sz="2400" dirty="0" err="1"/>
              <a:t>yaşam</a:t>
            </a:r>
            <a:r>
              <a:rPr lang="en-US" sz="2400" dirty="0"/>
              <a:t> </a:t>
            </a:r>
            <a:r>
              <a:rPr lang="en-US" sz="2400" dirty="0" err="1"/>
              <a:t>demektir</a:t>
            </a:r>
            <a:endParaRPr lang="en-US" sz="2400" dirty="0"/>
          </a:p>
          <a:p>
            <a:pPr algn="just">
              <a:lnSpc>
                <a:spcPct val="150000"/>
              </a:lnSpc>
            </a:pPr>
            <a:r>
              <a:rPr lang="en-US" sz="2400" dirty="0" err="1"/>
              <a:t>Biyokimya</a:t>
            </a:r>
            <a:r>
              <a:rPr lang="en-US" sz="2400" dirty="0"/>
              <a:t>, </a:t>
            </a:r>
            <a:r>
              <a:rPr lang="en-US" sz="2400" dirty="0" err="1"/>
              <a:t>canlı</a:t>
            </a:r>
            <a:r>
              <a:rPr lang="en-US" sz="2400" dirty="0"/>
              <a:t> </a:t>
            </a:r>
            <a:r>
              <a:rPr lang="en-US" sz="2400" dirty="0" err="1"/>
              <a:t>sistemin</a:t>
            </a:r>
            <a:r>
              <a:rPr lang="en-US" sz="2400" dirty="0"/>
              <a:t> </a:t>
            </a:r>
            <a:r>
              <a:rPr lang="en-US" sz="2400" dirty="0" err="1"/>
              <a:t>yapısını</a:t>
            </a:r>
            <a:r>
              <a:rPr lang="en-US" sz="2400" dirty="0"/>
              <a:t> </a:t>
            </a:r>
            <a:r>
              <a:rPr lang="en-US" sz="2400" dirty="0" err="1"/>
              <a:t>ve</a:t>
            </a:r>
            <a:r>
              <a:rPr lang="en-US" sz="2400" dirty="0"/>
              <a:t> </a:t>
            </a:r>
            <a:r>
              <a:rPr lang="en-US" sz="2400" dirty="0" err="1"/>
              <a:t>fonksiyonlarını</a:t>
            </a:r>
            <a:r>
              <a:rPr lang="en-US" sz="2400" dirty="0"/>
              <a:t> </a:t>
            </a:r>
            <a:r>
              <a:rPr lang="en-US" sz="2400" dirty="0" err="1"/>
              <a:t>kimyasal</a:t>
            </a:r>
            <a:r>
              <a:rPr lang="en-US" sz="2400" dirty="0"/>
              <a:t> </a:t>
            </a:r>
            <a:r>
              <a:rPr lang="en-US" sz="2400" dirty="0" err="1"/>
              <a:t>bakımdan</a:t>
            </a:r>
            <a:r>
              <a:rPr lang="en-US" sz="2400" dirty="0"/>
              <a:t> </a:t>
            </a:r>
            <a:r>
              <a:rPr lang="en-US" sz="2400" dirty="0" err="1"/>
              <a:t>inceleyen</a:t>
            </a:r>
            <a:r>
              <a:rPr lang="en-US" sz="2400" dirty="0"/>
              <a:t> </a:t>
            </a:r>
            <a:r>
              <a:rPr lang="en-US" sz="2400" dirty="0" err="1"/>
              <a:t>bir</a:t>
            </a:r>
            <a:r>
              <a:rPr lang="en-US" sz="2400" dirty="0"/>
              <a:t> </a:t>
            </a:r>
            <a:r>
              <a:rPr lang="en-US" sz="2400" dirty="0" err="1"/>
              <a:t>bilim</a:t>
            </a:r>
            <a:r>
              <a:rPr lang="en-US" sz="2400" dirty="0"/>
              <a:t> </a:t>
            </a:r>
            <a:r>
              <a:rPr lang="en-US" sz="2400" dirty="0" err="1"/>
              <a:t>dalı</a:t>
            </a:r>
            <a:r>
              <a:rPr lang="en-US" sz="2400" dirty="0"/>
              <a:t> </a:t>
            </a:r>
            <a:r>
              <a:rPr lang="en-US" sz="2400" dirty="0" err="1"/>
              <a:t>olarak</a:t>
            </a:r>
            <a:r>
              <a:rPr lang="en-US" sz="2400" dirty="0"/>
              <a:t> </a:t>
            </a:r>
            <a:r>
              <a:rPr lang="en-US" sz="2400" dirty="0" err="1"/>
              <a:t>tanımlanır</a:t>
            </a:r>
            <a:r>
              <a:rPr lang="en-US" sz="2400" dirty="0"/>
              <a:t>.</a:t>
            </a:r>
          </a:p>
          <a:p>
            <a:pPr algn="just">
              <a:lnSpc>
                <a:spcPct val="150000"/>
              </a:lnSpc>
            </a:pPr>
            <a:r>
              <a:rPr lang="en-US" sz="2400" dirty="0" err="1"/>
              <a:t>Canlı</a:t>
            </a:r>
            <a:r>
              <a:rPr lang="en-US" sz="2400" dirty="0"/>
              <a:t> </a:t>
            </a:r>
            <a:r>
              <a:rPr lang="en-US" sz="2400" dirty="0" err="1"/>
              <a:t>sistemlerin</a:t>
            </a:r>
            <a:r>
              <a:rPr lang="en-US" sz="2400" dirty="0"/>
              <a:t> </a:t>
            </a:r>
            <a:r>
              <a:rPr lang="en-US" sz="2400" dirty="0" err="1"/>
              <a:t>yapısal</a:t>
            </a:r>
            <a:r>
              <a:rPr lang="en-US" sz="2400" dirty="0"/>
              <a:t> </a:t>
            </a:r>
            <a:r>
              <a:rPr lang="en-US" sz="2400" dirty="0" err="1"/>
              <a:t>ve</a:t>
            </a:r>
            <a:r>
              <a:rPr lang="en-US" sz="2400" dirty="0"/>
              <a:t> </a:t>
            </a:r>
            <a:r>
              <a:rPr lang="en-US" sz="2400" dirty="0" err="1"/>
              <a:t>fonksiyonel</a:t>
            </a:r>
            <a:r>
              <a:rPr lang="en-US" sz="2400" dirty="0"/>
              <a:t> </a:t>
            </a:r>
            <a:r>
              <a:rPr lang="en-US" sz="2400" dirty="0" err="1"/>
              <a:t>birimi</a:t>
            </a:r>
            <a:r>
              <a:rPr lang="en-US" sz="2400" dirty="0"/>
              <a:t> </a:t>
            </a:r>
            <a:r>
              <a:rPr lang="en-US" sz="2400" dirty="0" err="1"/>
              <a:t>hücre</a:t>
            </a:r>
            <a:r>
              <a:rPr lang="en-US" sz="2400" dirty="0"/>
              <a:t> </a:t>
            </a:r>
            <a:r>
              <a:rPr lang="en-US" sz="2400" dirty="0" err="1"/>
              <a:t>olduğundan</a:t>
            </a:r>
            <a:r>
              <a:rPr lang="en-US" sz="2400" dirty="0"/>
              <a:t>, </a:t>
            </a:r>
            <a:r>
              <a:rPr lang="en-US" sz="2400" dirty="0" err="1"/>
              <a:t>biyokimyanın</a:t>
            </a:r>
            <a:r>
              <a:rPr lang="en-US" sz="2400" dirty="0"/>
              <a:t> </a:t>
            </a:r>
            <a:r>
              <a:rPr lang="en-US" sz="2400" dirty="0" err="1"/>
              <a:t>fonksiyonel</a:t>
            </a:r>
            <a:r>
              <a:rPr lang="en-US" sz="2400" dirty="0"/>
              <a:t> </a:t>
            </a:r>
            <a:r>
              <a:rPr lang="en-US" sz="2400" dirty="0" err="1"/>
              <a:t>tanımı</a:t>
            </a:r>
            <a:r>
              <a:rPr lang="en-US" sz="2400" dirty="0"/>
              <a:t>, “</a:t>
            </a:r>
            <a:r>
              <a:rPr lang="en-US" sz="2400" i="1" dirty="0" err="1"/>
              <a:t>canlı</a:t>
            </a:r>
            <a:r>
              <a:rPr lang="en-US" sz="2400" i="1" dirty="0"/>
              <a:t> </a:t>
            </a:r>
            <a:r>
              <a:rPr lang="en-US" sz="2400" i="1" dirty="0" err="1"/>
              <a:t>hücrelerin</a:t>
            </a:r>
            <a:r>
              <a:rPr lang="en-US" sz="2400" i="1" dirty="0"/>
              <a:t> </a:t>
            </a:r>
            <a:r>
              <a:rPr lang="en-US" sz="2400" i="1" dirty="0" err="1"/>
              <a:t>kimyasal</a:t>
            </a:r>
            <a:r>
              <a:rPr lang="en-US" sz="2400" i="1" dirty="0"/>
              <a:t> </a:t>
            </a:r>
            <a:r>
              <a:rPr lang="en-US" sz="2400" i="1" dirty="0" err="1"/>
              <a:t>yapı</a:t>
            </a:r>
            <a:r>
              <a:rPr lang="en-US" sz="2400" i="1" dirty="0"/>
              <a:t> </a:t>
            </a:r>
            <a:r>
              <a:rPr lang="en-US" sz="2400" i="1" dirty="0" err="1"/>
              <a:t>taşlarını</a:t>
            </a:r>
            <a:r>
              <a:rPr lang="en-US" sz="2400" i="1" dirty="0"/>
              <a:t> </a:t>
            </a:r>
            <a:r>
              <a:rPr lang="en-US" sz="2400" i="1" dirty="0" err="1"/>
              <a:t>ve</a:t>
            </a:r>
            <a:r>
              <a:rPr lang="en-US" sz="2400" i="1" dirty="0"/>
              <a:t> </a:t>
            </a:r>
            <a:r>
              <a:rPr lang="en-US" sz="2400" i="1" dirty="0" err="1"/>
              <a:t>bunların</a:t>
            </a:r>
            <a:r>
              <a:rPr lang="en-US" sz="2400" i="1" dirty="0"/>
              <a:t> </a:t>
            </a:r>
            <a:r>
              <a:rPr lang="en-US" sz="2400" i="1" dirty="0" err="1"/>
              <a:t>katıldığı</a:t>
            </a:r>
            <a:r>
              <a:rPr lang="en-US" sz="2400" i="1" dirty="0"/>
              <a:t> </a:t>
            </a:r>
            <a:r>
              <a:rPr lang="en-US" sz="2400" i="1" dirty="0" err="1"/>
              <a:t>reaksiyonları</a:t>
            </a:r>
            <a:r>
              <a:rPr lang="en-US" sz="2400" i="1" dirty="0"/>
              <a:t> </a:t>
            </a:r>
            <a:r>
              <a:rPr lang="en-US" sz="2400" i="1" dirty="0" err="1"/>
              <a:t>inceleyen</a:t>
            </a:r>
            <a:r>
              <a:rPr lang="en-US" sz="2400" i="1" dirty="0"/>
              <a:t> </a:t>
            </a:r>
            <a:r>
              <a:rPr lang="en-US" sz="2400" i="1" dirty="0" err="1"/>
              <a:t>bilim</a:t>
            </a:r>
            <a:r>
              <a:rPr lang="en-US" sz="2400" i="1" dirty="0"/>
              <a:t> </a:t>
            </a:r>
            <a:r>
              <a:rPr lang="en-US" sz="2400" i="1" dirty="0" err="1"/>
              <a:t>dalı</a:t>
            </a:r>
            <a:r>
              <a:rPr lang="en-US" sz="2400" dirty="0"/>
              <a:t>”</a:t>
            </a:r>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4" name="Ink 3">
                <a:extLst>
                  <a:ext uri="{FF2B5EF4-FFF2-40B4-BE49-F238E27FC236}">
                    <a16:creationId xmlns:a16="http://schemas.microsoft.com/office/drawing/2014/main" id="{14E19038-6177-4298-9DEC-69DF591707C1}"/>
                  </a:ext>
                </a:extLst>
              </p14:cNvPr>
              <p14:cNvContentPartPr/>
              <p14:nvPr/>
            </p14:nvContentPartPr>
            <p14:xfrm>
              <a:off x="399780" y="1516170"/>
              <a:ext cx="975600" cy="292680"/>
            </p14:xfrm>
          </p:contentPart>
        </mc:Choice>
        <mc:Fallback xmlns="">
          <p:pic>
            <p:nvPicPr>
              <p:cNvPr id="4" name="Ink 3">
                <a:extLst>
                  <a:ext uri="{FF2B5EF4-FFF2-40B4-BE49-F238E27FC236}">
                    <a16:creationId xmlns:a16="http://schemas.microsoft.com/office/drawing/2014/main" id="{14E19038-6177-4298-9DEC-69DF591707C1}"/>
                  </a:ext>
                </a:extLst>
              </p:cNvPr>
              <p:cNvPicPr/>
              <p:nvPr/>
            </p:nvPicPr>
            <p:blipFill>
              <a:blip r:embed="rId3"/>
              <a:stretch>
                <a:fillRect/>
              </a:stretch>
            </p:blipFill>
            <p:spPr>
              <a:xfrm>
                <a:off x="363780" y="1300530"/>
                <a:ext cx="1047240" cy="724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5" name="Ink 4">
                <a:extLst>
                  <a:ext uri="{FF2B5EF4-FFF2-40B4-BE49-F238E27FC236}">
                    <a16:creationId xmlns:a16="http://schemas.microsoft.com/office/drawing/2014/main" id="{E19B3E07-A819-4DF8-B3D2-4632140F02E4}"/>
                  </a:ext>
                </a:extLst>
              </p14:cNvPr>
              <p14:cNvContentPartPr/>
              <p14:nvPr/>
            </p14:nvContentPartPr>
            <p14:xfrm>
              <a:off x="3689460" y="2267130"/>
              <a:ext cx="539280" cy="47160"/>
            </p14:xfrm>
          </p:contentPart>
        </mc:Choice>
        <mc:Fallback xmlns="">
          <p:pic>
            <p:nvPicPr>
              <p:cNvPr id="5" name="Ink 4">
                <a:extLst>
                  <a:ext uri="{FF2B5EF4-FFF2-40B4-BE49-F238E27FC236}">
                    <a16:creationId xmlns:a16="http://schemas.microsoft.com/office/drawing/2014/main" id="{E19B3E07-A819-4DF8-B3D2-4632140F02E4}"/>
                  </a:ext>
                </a:extLst>
              </p:cNvPr>
              <p:cNvPicPr/>
              <p:nvPr/>
            </p:nvPicPr>
            <p:blipFill>
              <a:blip r:embed="rId5"/>
              <a:stretch>
                <a:fillRect/>
              </a:stretch>
            </p:blipFill>
            <p:spPr>
              <a:xfrm>
                <a:off x="3653820" y="2051490"/>
                <a:ext cx="610920" cy="478800"/>
              </a:xfrm>
              <a:prstGeom prst="rect">
                <a:avLst/>
              </a:prstGeom>
            </p:spPr>
          </p:pic>
        </mc:Fallback>
      </mc:AlternateContent>
      <p:grpSp>
        <p:nvGrpSpPr>
          <p:cNvPr id="13" name="Group 12">
            <a:extLst>
              <a:ext uri="{FF2B5EF4-FFF2-40B4-BE49-F238E27FC236}">
                <a16:creationId xmlns:a16="http://schemas.microsoft.com/office/drawing/2014/main" id="{FD517284-CF4E-4950-BDE1-CD7EF9887372}"/>
              </a:ext>
            </a:extLst>
          </p:cNvPr>
          <p:cNvGrpSpPr/>
          <p:nvPr/>
        </p:nvGrpSpPr>
        <p:grpSpPr>
          <a:xfrm>
            <a:off x="609660" y="199545"/>
            <a:ext cx="1831320" cy="809280"/>
            <a:chOff x="609660" y="199545"/>
            <a:chExt cx="1831320" cy="809280"/>
          </a:xfrm>
        </p:grpSpPr>
        <mc:AlternateContent xmlns:mc="http://schemas.openxmlformats.org/markup-compatibility/2006" xmlns:p14="http://schemas.microsoft.com/office/powerpoint/2010/main" xmlns:aink="http://schemas.microsoft.com/office/drawing/2016/ink">
          <mc:Choice Requires="p14 aink">
            <p:contentPart p14:bwMode="auto" r:id="rId6">
              <p14:nvContentPartPr>
                <p14:cNvPr id="6" name="Ink 5">
                  <a:extLst>
                    <a:ext uri="{FF2B5EF4-FFF2-40B4-BE49-F238E27FC236}">
                      <a16:creationId xmlns:a16="http://schemas.microsoft.com/office/drawing/2014/main" id="{B6945D01-0E65-4A26-B4D1-1B7F35449F1F}"/>
                    </a:ext>
                  </a:extLst>
                </p14:cNvPr>
                <p14:cNvContentPartPr/>
                <p14:nvPr/>
              </p14:nvContentPartPr>
              <p14:xfrm>
                <a:off x="640260" y="280650"/>
                <a:ext cx="202320" cy="286200"/>
              </p14:xfrm>
            </p:contentPart>
          </mc:Choice>
          <mc:Fallback xmlns="">
            <p:pic>
              <p:nvPicPr>
                <p:cNvPr id="6" name="Ink 5">
                  <a:extLst>
                    <a:ext uri="{FF2B5EF4-FFF2-40B4-BE49-F238E27FC236}">
                      <a16:creationId xmlns:a16="http://schemas.microsoft.com/office/drawing/2014/main" id="{B6945D01-0E65-4A26-B4D1-1B7F35449F1F}"/>
                    </a:ext>
                  </a:extLst>
                </p:cNvPr>
                <p:cNvPicPr/>
                <p:nvPr/>
              </p:nvPicPr>
              <p:blipFill>
                <a:blip r:embed="rId7"/>
                <a:stretch>
                  <a:fillRect/>
                </a:stretch>
              </p:blipFill>
              <p:spPr>
                <a:xfrm>
                  <a:off x="604260" y="64650"/>
                  <a:ext cx="273960" cy="717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7" name="Ink 6">
                  <a:extLst>
                    <a:ext uri="{FF2B5EF4-FFF2-40B4-BE49-F238E27FC236}">
                      <a16:creationId xmlns:a16="http://schemas.microsoft.com/office/drawing/2014/main" id="{537ED54B-3257-4BB6-A976-6AA975606825}"/>
                    </a:ext>
                  </a:extLst>
                </p14:cNvPr>
                <p14:cNvContentPartPr/>
                <p14:nvPr/>
              </p14:nvContentPartPr>
              <p14:xfrm>
                <a:off x="928980" y="338505"/>
                <a:ext cx="196200" cy="222120"/>
              </p14:xfrm>
            </p:contentPart>
          </mc:Choice>
          <mc:Fallback xmlns="">
            <p:pic>
              <p:nvPicPr>
                <p:cNvPr id="7" name="Ink 6">
                  <a:extLst>
                    <a:ext uri="{FF2B5EF4-FFF2-40B4-BE49-F238E27FC236}">
                      <a16:creationId xmlns:a16="http://schemas.microsoft.com/office/drawing/2014/main" id="{537ED54B-3257-4BB6-A976-6AA975606825}"/>
                    </a:ext>
                  </a:extLst>
                </p:cNvPr>
                <p:cNvPicPr/>
                <p:nvPr/>
              </p:nvPicPr>
              <p:blipFill>
                <a:blip r:embed="rId9"/>
                <a:stretch>
                  <a:fillRect/>
                </a:stretch>
              </p:blipFill>
              <p:spPr>
                <a:xfrm>
                  <a:off x="893340" y="122865"/>
                  <a:ext cx="267840" cy="653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8" name="Ink 7">
                  <a:extLst>
                    <a:ext uri="{FF2B5EF4-FFF2-40B4-BE49-F238E27FC236}">
                      <a16:creationId xmlns:a16="http://schemas.microsoft.com/office/drawing/2014/main" id="{82F55F5A-8EF0-4B85-91C8-2998FA2B72BB}"/>
                    </a:ext>
                  </a:extLst>
                </p14:cNvPr>
                <p14:cNvContentPartPr/>
                <p14:nvPr/>
              </p14:nvContentPartPr>
              <p14:xfrm>
                <a:off x="1103940" y="368025"/>
                <a:ext cx="445680" cy="466560"/>
              </p14:xfrm>
            </p:contentPart>
          </mc:Choice>
          <mc:Fallback xmlns="">
            <p:pic>
              <p:nvPicPr>
                <p:cNvPr id="8" name="Ink 7">
                  <a:extLst>
                    <a:ext uri="{FF2B5EF4-FFF2-40B4-BE49-F238E27FC236}">
                      <a16:creationId xmlns:a16="http://schemas.microsoft.com/office/drawing/2014/main" id="{82F55F5A-8EF0-4B85-91C8-2998FA2B72BB}"/>
                    </a:ext>
                  </a:extLst>
                </p:cNvPr>
                <p:cNvPicPr/>
                <p:nvPr/>
              </p:nvPicPr>
              <p:blipFill>
                <a:blip r:embed="rId11"/>
                <a:stretch>
                  <a:fillRect/>
                </a:stretch>
              </p:blipFill>
              <p:spPr>
                <a:xfrm>
                  <a:off x="1067940" y="152385"/>
                  <a:ext cx="517320" cy="898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9" name="Ink 8">
                  <a:extLst>
                    <a:ext uri="{FF2B5EF4-FFF2-40B4-BE49-F238E27FC236}">
                      <a16:creationId xmlns:a16="http://schemas.microsoft.com/office/drawing/2014/main" id="{32ECDB2D-550E-4645-96E0-496CB4A16447}"/>
                    </a:ext>
                  </a:extLst>
                </p14:cNvPr>
                <p14:cNvContentPartPr/>
                <p14:nvPr/>
              </p14:nvContentPartPr>
              <p14:xfrm>
                <a:off x="1618020" y="399345"/>
                <a:ext cx="227160" cy="204840"/>
              </p14:xfrm>
            </p:contentPart>
          </mc:Choice>
          <mc:Fallback xmlns="">
            <p:pic>
              <p:nvPicPr>
                <p:cNvPr id="9" name="Ink 8">
                  <a:extLst>
                    <a:ext uri="{FF2B5EF4-FFF2-40B4-BE49-F238E27FC236}">
                      <a16:creationId xmlns:a16="http://schemas.microsoft.com/office/drawing/2014/main" id="{32ECDB2D-550E-4645-96E0-496CB4A16447}"/>
                    </a:ext>
                  </a:extLst>
                </p:cNvPr>
                <p:cNvPicPr/>
                <p:nvPr/>
              </p:nvPicPr>
              <p:blipFill>
                <a:blip r:embed="rId13"/>
                <a:stretch>
                  <a:fillRect/>
                </a:stretch>
              </p:blipFill>
              <p:spPr>
                <a:xfrm>
                  <a:off x="1582380" y="183705"/>
                  <a:ext cx="298800" cy="636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10" name="Ink 9">
                  <a:extLst>
                    <a:ext uri="{FF2B5EF4-FFF2-40B4-BE49-F238E27FC236}">
                      <a16:creationId xmlns:a16="http://schemas.microsoft.com/office/drawing/2014/main" id="{74503D98-4F8F-471E-B24D-F7464D1C1E3A}"/>
                    </a:ext>
                  </a:extLst>
                </p14:cNvPr>
                <p14:cNvContentPartPr/>
                <p14:nvPr/>
              </p14:nvContentPartPr>
              <p14:xfrm>
                <a:off x="1904940" y="199545"/>
                <a:ext cx="536040" cy="501120"/>
              </p14:xfrm>
            </p:contentPart>
          </mc:Choice>
          <mc:Fallback xmlns="">
            <p:pic>
              <p:nvPicPr>
                <p:cNvPr id="10" name="Ink 9">
                  <a:extLst>
                    <a:ext uri="{FF2B5EF4-FFF2-40B4-BE49-F238E27FC236}">
                      <a16:creationId xmlns:a16="http://schemas.microsoft.com/office/drawing/2014/main" id="{74503D98-4F8F-471E-B24D-F7464D1C1E3A}"/>
                    </a:ext>
                  </a:extLst>
                </p:cNvPr>
                <p:cNvPicPr/>
                <p:nvPr/>
              </p:nvPicPr>
              <p:blipFill>
                <a:blip r:embed="rId15"/>
                <a:stretch>
                  <a:fillRect/>
                </a:stretch>
              </p:blipFill>
              <p:spPr>
                <a:xfrm>
                  <a:off x="1869300" y="-16095"/>
                  <a:ext cx="607680" cy="932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1" name="Ink 10">
                  <a:extLst>
                    <a:ext uri="{FF2B5EF4-FFF2-40B4-BE49-F238E27FC236}">
                      <a16:creationId xmlns:a16="http://schemas.microsoft.com/office/drawing/2014/main" id="{1753AC2A-519B-439C-B514-4AEE40564E91}"/>
                    </a:ext>
                  </a:extLst>
                </p14:cNvPr>
                <p14:cNvContentPartPr/>
                <p14:nvPr/>
              </p14:nvContentPartPr>
              <p14:xfrm>
                <a:off x="609660" y="802185"/>
                <a:ext cx="1408320" cy="28800"/>
              </p14:xfrm>
            </p:contentPart>
          </mc:Choice>
          <mc:Fallback xmlns="">
            <p:pic>
              <p:nvPicPr>
                <p:cNvPr id="11" name="Ink 10">
                  <a:extLst>
                    <a:ext uri="{FF2B5EF4-FFF2-40B4-BE49-F238E27FC236}">
                      <a16:creationId xmlns:a16="http://schemas.microsoft.com/office/drawing/2014/main" id="{1753AC2A-519B-439C-B514-4AEE40564E91}"/>
                    </a:ext>
                  </a:extLst>
                </p:cNvPr>
                <p:cNvPicPr/>
                <p:nvPr/>
              </p:nvPicPr>
              <p:blipFill>
                <a:blip r:embed="rId17"/>
                <a:stretch>
                  <a:fillRect/>
                </a:stretch>
              </p:blipFill>
              <p:spPr>
                <a:xfrm>
                  <a:off x="573660" y="586185"/>
                  <a:ext cx="1479960" cy="460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12" name="Ink 11">
                  <a:extLst>
                    <a:ext uri="{FF2B5EF4-FFF2-40B4-BE49-F238E27FC236}">
                      <a16:creationId xmlns:a16="http://schemas.microsoft.com/office/drawing/2014/main" id="{49058DFB-6826-4834-BA77-BB333085E18E}"/>
                    </a:ext>
                  </a:extLst>
                </p14:cNvPr>
                <p14:cNvContentPartPr/>
                <p14:nvPr/>
              </p14:nvContentPartPr>
              <p14:xfrm>
                <a:off x="713340" y="977865"/>
                <a:ext cx="1136520" cy="30960"/>
              </p14:xfrm>
            </p:contentPart>
          </mc:Choice>
          <mc:Fallback xmlns="">
            <p:pic>
              <p:nvPicPr>
                <p:cNvPr id="12" name="Ink 11">
                  <a:extLst>
                    <a:ext uri="{FF2B5EF4-FFF2-40B4-BE49-F238E27FC236}">
                      <a16:creationId xmlns:a16="http://schemas.microsoft.com/office/drawing/2014/main" id="{49058DFB-6826-4834-BA77-BB333085E18E}"/>
                    </a:ext>
                  </a:extLst>
                </p:cNvPr>
                <p:cNvPicPr/>
                <p:nvPr/>
              </p:nvPicPr>
              <p:blipFill>
                <a:blip r:embed="rId19"/>
                <a:stretch>
                  <a:fillRect/>
                </a:stretch>
              </p:blipFill>
              <p:spPr>
                <a:xfrm>
                  <a:off x="677340" y="762225"/>
                  <a:ext cx="1208160" cy="462600"/>
                </a:xfrm>
                <a:prstGeom prst="rect">
                  <a:avLst/>
                </a:prstGeom>
              </p:spPr>
            </p:pic>
          </mc:Fallback>
        </mc:AlternateContent>
      </p:grpSp>
    </p:spTree>
    <p:extLst>
      <p:ext uri="{BB962C8B-B14F-4D97-AF65-F5344CB8AC3E}">
        <p14:creationId xmlns:p14="http://schemas.microsoft.com/office/powerpoint/2010/main" val="286168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908AE31-684A-4119-A362-381ABCFE40C3}"/>
              </a:ext>
            </a:extLst>
          </p:cNvPr>
          <p:cNvGrpSpPr/>
          <p:nvPr/>
        </p:nvGrpSpPr>
        <p:grpSpPr>
          <a:xfrm>
            <a:off x="513540" y="710490"/>
            <a:ext cx="1895760" cy="726480"/>
            <a:chOff x="513540" y="710490"/>
            <a:chExt cx="1895760" cy="72648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4" name="Ink 3">
                  <a:extLst>
                    <a:ext uri="{FF2B5EF4-FFF2-40B4-BE49-F238E27FC236}">
                      <a16:creationId xmlns:a16="http://schemas.microsoft.com/office/drawing/2014/main" id="{1EDFFD7C-AF4B-4553-BE6E-5111268BD7ED}"/>
                    </a:ext>
                  </a:extLst>
                </p14:cNvPr>
                <p14:cNvContentPartPr/>
                <p14:nvPr/>
              </p14:nvContentPartPr>
              <p14:xfrm>
                <a:off x="513540" y="710490"/>
                <a:ext cx="187560" cy="451800"/>
              </p14:xfrm>
            </p:contentPart>
          </mc:Choice>
          <mc:Fallback xmlns="">
            <p:pic>
              <p:nvPicPr>
                <p:cNvPr id="4" name="Ink 3">
                  <a:extLst>
                    <a:ext uri="{FF2B5EF4-FFF2-40B4-BE49-F238E27FC236}">
                      <a16:creationId xmlns:a16="http://schemas.microsoft.com/office/drawing/2014/main" id="{1EDFFD7C-AF4B-4553-BE6E-5111268BD7ED}"/>
                    </a:ext>
                  </a:extLst>
                </p:cNvPr>
                <p:cNvPicPr/>
                <p:nvPr/>
              </p:nvPicPr>
              <p:blipFill>
                <a:blip r:embed="rId3"/>
                <a:stretch>
                  <a:fillRect/>
                </a:stretch>
              </p:blipFill>
              <p:spPr>
                <a:xfrm>
                  <a:off x="477900" y="494490"/>
                  <a:ext cx="259200" cy="883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5" name="Ink 4">
                  <a:extLst>
                    <a:ext uri="{FF2B5EF4-FFF2-40B4-BE49-F238E27FC236}">
                      <a16:creationId xmlns:a16="http://schemas.microsoft.com/office/drawing/2014/main" id="{1123CD13-C907-4DB5-8F9D-30AE1E279690}"/>
                    </a:ext>
                  </a:extLst>
                </p14:cNvPr>
                <p14:cNvContentPartPr/>
                <p14:nvPr/>
              </p14:nvContentPartPr>
              <p14:xfrm>
                <a:off x="823500" y="884730"/>
                <a:ext cx="191160" cy="270720"/>
              </p14:xfrm>
            </p:contentPart>
          </mc:Choice>
          <mc:Fallback xmlns="">
            <p:pic>
              <p:nvPicPr>
                <p:cNvPr id="5" name="Ink 4">
                  <a:extLst>
                    <a:ext uri="{FF2B5EF4-FFF2-40B4-BE49-F238E27FC236}">
                      <a16:creationId xmlns:a16="http://schemas.microsoft.com/office/drawing/2014/main" id="{1123CD13-C907-4DB5-8F9D-30AE1E279690}"/>
                    </a:ext>
                  </a:extLst>
                </p:cNvPr>
                <p:cNvPicPr/>
                <p:nvPr/>
              </p:nvPicPr>
              <p:blipFill>
                <a:blip r:embed="rId5"/>
                <a:stretch>
                  <a:fillRect/>
                </a:stretch>
              </p:blipFill>
              <p:spPr>
                <a:xfrm>
                  <a:off x="787860" y="668730"/>
                  <a:ext cx="262800" cy="702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6" name="Ink 5">
                  <a:extLst>
                    <a:ext uri="{FF2B5EF4-FFF2-40B4-BE49-F238E27FC236}">
                      <a16:creationId xmlns:a16="http://schemas.microsoft.com/office/drawing/2014/main" id="{DABED813-00AA-40C9-BB7A-AC7D1E3BDEF0}"/>
                    </a:ext>
                  </a:extLst>
                </p14:cNvPr>
                <p14:cNvContentPartPr/>
                <p14:nvPr/>
              </p14:nvContentPartPr>
              <p14:xfrm>
                <a:off x="1025460" y="878970"/>
                <a:ext cx="886320" cy="558000"/>
              </p14:xfrm>
            </p:contentPart>
          </mc:Choice>
          <mc:Fallback xmlns="">
            <p:pic>
              <p:nvPicPr>
                <p:cNvPr id="6" name="Ink 5">
                  <a:extLst>
                    <a:ext uri="{FF2B5EF4-FFF2-40B4-BE49-F238E27FC236}">
                      <a16:creationId xmlns:a16="http://schemas.microsoft.com/office/drawing/2014/main" id="{DABED813-00AA-40C9-BB7A-AC7D1E3BDEF0}"/>
                    </a:ext>
                  </a:extLst>
                </p:cNvPr>
                <p:cNvPicPr/>
                <p:nvPr/>
              </p:nvPicPr>
              <p:blipFill>
                <a:blip r:embed="rId7"/>
                <a:stretch>
                  <a:fillRect/>
                </a:stretch>
              </p:blipFill>
              <p:spPr>
                <a:xfrm>
                  <a:off x="989460" y="663330"/>
                  <a:ext cx="957960" cy="989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7" name="Ink 6">
                  <a:extLst>
                    <a:ext uri="{FF2B5EF4-FFF2-40B4-BE49-F238E27FC236}">
                      <a16:creationId xmlns:a16="http://schemas.microsoft.com/office/drawing/2014/main" id="{9A00BCB8-5341-4AE3-9481-2FCB8FBD919F}"/>
                    </a:ext>
                  </a:extLst>
                </p14:cNvPr>
                <p14:cNvContentPartPr/>
                <p14:nvPr/>
              </p14:nvContentPartPr>
              <p14:xfrm>
                <a:off x="1981260" y="767010"/>
                <a:ext cx="428040" cy="328320"/>
              </p14:xfrm>
            </p:contentPart>
          </mc:Choice>
          <mc:Fallback xmlns="">
            <p:pic>
              <p:nvPicPr>
                <p:cNvPr id="7" name="Ink 6">
                  <a:extLst>
                    <a:ext uri="{FF2B5EF4-FFF2-40B4-BE49-F238E27FC236}">
                      <a16:creationId xmlns:a16="http://schemas.microsoft.com/office/drawing/2014/main" id="{9A00BCB8-5341-4AE3-9481-2FCB8FBD919F}"/>
                    </a:ext>
                  </a:extLst>
                </p:cNvPr>
                <p:cNvPicPr/>
                <p:nvPr/>
              </p:nvPicPr>
              <p:blipFill>
                <a:blip r:embed="rId9"/>
                <a:stretch>
                  <a:fillRect/>
                </a:stretch>
              </p:blipFill>
              <p:spPr>
                <a:xfrm>
                  <a:off x="1945260" y="551370"/>
                  <a:ext cx="499680" cy="759960"/>
                </a:xfrm>
                <a:prstGeom prst="rect">
                  <a:avLst/>
                </a:prstGeom>
              </p:spPr>
            </p:pic>
          </mc:Fallback>
        </mc:AlternateContent>
      </p:grpSp>
      <p:grpSp>
        <p:nvGrpSpPr>
          <p:cNvPr id="15" name="Group 14">
            <a:extLst>
              <a:ext uri="{FF2B5EF4-FFF2-40B4-BE49-F238E27FC236}">
                <a16:creationId xmlns:a16="http://schemas.microsoft.com/office/drawing/2014/main" id="{40336972-BAFB-4E64-BBE2-E197E61FB49C}"/>
              </a:ext>
            </a:extLst>
          </p:cNvPr>
          <p:cNvGrpSpPr/>
          <p:nvPr/>
        </p:nvGrpSpPr>
        <p:grpSpPr>
          <a:xfrm>
            <a:off x="7091100" y="730650"/>
            <a:ext cx="2457360" cy="821520"/>
            <a:chOff x="7091100" y="730650"/>
            <a:chExt cx="2457360" cy="821520"/>
          </a:xfrm>
        </p:grpSpPr>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9" name="Ink 8">
                  <a:extLst>
                    <a:ext uri="{FF2B5EF4-FFF2-40B4-BE49-F238E27FC236}">
                      <a16:creationId xmlns:a16="http://schemas.microsoft.com/office/drawing/2014/main" id="{80096D75-7484-4DC7-8933-5E45B2EBA56F}"/>
                    </a:ext>
                  </a:extLst>
                </p14:cNvPr>
                <p14:cNvContentPartPr/>
                <p14:nvPr/>
              </p14:nvContentPartPr>
              <p14:xfrm>
                <a:off x="7241580" y="779250"/>
                <a:ext cx="8280" cy="322200"/>
              </p14:xfrm>
            </p:contentPart>
          </mc:Choice>
          <mc:Fallback xmlns="">
            <p:pic>
              <p:nvPicPr>
                <p:cNvPr id="9" name="Ink 8">
                  <a:extLst>
                    <a:ext uri="{FF2B5EF4-FFF2-40B4-BE49-F238E27FC236}">
                      <a16:creationId xmlns:a16="http://schemas.microsoft.com/office/drawing/2014/main" id="{80096D75-7484-4DC7-8933-5E45B2EBA56F}"/>
                    </a:ext>
                  </a:extLst>
                </p:cNvPr>
                <p:cNvPicPr/>
                <p:nvPr/>
              </p:nvPicPr>
              <p:blipFill>
                <a:blip r:embed="rId11"/>
                <a:stretch>
                  <a:fillRect/>
                </a:stretch>
              </p:blipFill>
              <p:spPr>
                <a:xfrm>
                  <a:off x="7205580" y="563610"/>
                  <a:ext cx="79920" cy="753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0" name="Ink 9">
                  <a:extLst>
                    <a:ext uri="{FF2B5EF4-FFF2-40B4-BE49-F238E27FC236}">
                      <a16:creationId xmlns:a16="http://schemas.microsoft.com/office/drawing/2014/main" id="{B7C6B183-E38A-4DE9-9D73-6DD1ADF448B8}"/>
                    </a:ext>
                  </a:extLst>
                </p14:cNvPr>
                <p14:cNvContentPartPr/>
                <p14:nvPr/>
              </p14:nvContentPartPr>
              <p14:xfrm>
                <a:off x="7091100" y="785730"/>
                <a:ext cx="372600" cy="351720"/>
              </p14:xfrm>
            </p:contentPart>
          </mc:Choice>
          <mc:Fallback xmlns="">
            <p:pic>
              <p:nvPicPr>
                <p:cNvPr id="10" name="Ink 9">
                  <a:extLst>
                    <a:ext uri="{FF2B5EF4-FFF2-40B4-BE49-F238E27FC236}">
                      <a16:creationId xmlns:a16="http://schemas.microsoft.com/office/drawing/2014/main" id="{B7C6B183-E38A-4DE9-9D73-6DD1ADF448B8}"/>
                    </a:ext>
                  </a:extLst>
                </p:cNvPr>
                <p:cNvPicPr/>
                <p:nvPr/>
              </p:nvPicPr>
              <p:blipFill>
                <a:blip r:embed="rId13"/>
                <a:stretch>
                  <a:fillRect/>
                </a:stretch>
              </p:blipFill>
              <p:spPr>
                <a:xfrm>
                  <a:off x="7055460" y="570090"/>
                  <a:ext cx="444240" cy="783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11" name="Ink 10">
                  <a:extLst>
                    <a:ext uri="{FF2B5EF4-FFF2-40B4-BE49-F238E27FC236}">
                      <a16:creationId xmlns:a16="http://schemas.microsoft.com/office/drawing/2014/main" id="{ED0004E4-D4FC-42C1-A712-D24693DC36DC}"/>
                    </a:ext>
                  </a:extLst>
                </p14:cNvPr>
                <p14:cNvContentPartPr/>
                <p14:nvPr/>
              </p14:nvContentPartPr>
              <p14:xfrm>
                <a:off x="7480260" y="925410"/>
                <a:ext cx="704160" cy="626760"/>
              </p14:xfrm>
            </p:contentPart>
          </mc:Choice>
          <mc:Fallback xmlns="">
            <p:pic>
              <p:nvPicPr>
                <p:cNvPr id="11" name="Ink 10">
                  <a:extLst>
                    <a:ext uri="{FF2B5EF4-FFF2-40B4-BE49-F238E27FC236}">
                      <a16:creationId xmlns:a16="http://schemas.microsoft.com/office/drawing/2014/main" id="{ED0004E4-D4FC-42C1-A712-D24693DC36DC}"/>
                    </a:ext>
                  </a:extLst>
                </p:cNvPr>
                <p:cNvPicPr/>
                <p:nvPr/>
              </p:nvPicPr>
              <p:blipFill>
                <a:blip r:embed="rId15"/>
                <a:stretch>
                  <a:fillRect/>
                </a:stretch>
              </p:blipFill>
              <p:spPr>
                <a:xfrm>
                  <a:off x="7444620" y="709770"/>
                  <a:ext cx="775800" cy="1058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2" name="Ink 11">
                  <a:extLst>
                    <a:ext uri="{FF2B5EF4-FFF2-40B4-BE49-F238E27FC236}">
                      <a16:creationId xmlns:a16="http://schemas.microsoft.com/office/drawing/2014/main" id="{968F4808-F8B4-491E-9B5E-CA25AE4D739A}"/>
                    </a:ext>
                  </a:extLst>
                </p14:cNvPr>
                <p14:cNvContentPartPr/>
                <p14:nvPr/>
              </p14:nvContentPartPr>
              <p14:xfrm>
                <a:off x="8310780" y="821370"/>
                <a:ext cx="716760" cy="388800"/>
              </p14:xfrm>
            </p:contentPart>
          </mc:Choice>
          <mc:Fallback xmlns="">
            <p:pic>
              <p:nvPicPr>
                <p:cNvPr id="12" name="Ink 11">
                  <a:extLst>
                    <a:ext uri="{FF2B5EF4-FFF2-40B4-BE49-F238E27FC236}">
                      <a16:creationId xmlns:a16="http://schemas.microsoft.com/office/drawing/2014/main" id="{968F4808-F8B4-491E-9B5E-CA25AE4D739A}"/>
                    </a:ext>
                  </a:extLst>
                </p:cNvPr>
                <p:cNvPicPr/>
                <p:nvPr/>
              </p:nvPicPr>
              <p:blipFill>
                <a:blip r:embed="rId17"/>
                <a:stretch>
                  <a:fillRect/>
                </a:stretch>
              </p:blipFill>
              <p:spPr>
                <a:xfrm>
                  <a:off x="8275140" y="605370"/>
                  <a:ext cx="788400" cy="820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13" name="Ink 12">
                  <a:extLst>
                    <a:ext uri="{FF2B5EF4-FFF2-40B4-BE49-F238E27FC236}">
                      <a16:creationId xmlns:a16="http://schemas.microsoft.com/office/drawing/2014/main" id="{5C2C5A56-A5BB-42F8-95A1-62DF706CF228}"/>
                    </a:ext>
                  </a:extLst>
                </p14:cNvPr>
                <p14:cNvContentPartPr/>
                <p14:nvPr/>
              </p14:nvContentPartPr>
              <p14:xfrm>
                <a:off x="9022140" y="817050"/>
                <a:ext cx="526320" cy="683280"/>
              </p14:xfrm>
            </p:contentPart>
          </mc:Choice>
          <mc:Fallback xmlns="">
            <p:pic>
              <p:nvPicPr>
                <p:cNvPr id="13" name="Ink 12">
                  <a:extLst>
                    <a:ext uri="{FF2B5EF4-FFF2-40B4-BE49-F238E27FC236}">
                      <a16:creationId xmlns:a16="http://schemas.microsoft.com/office/drawing/2014/main" id="{5C2C5A56-A5BB-42F8-95A1-62DF706CF228}"/>
                    </a:ext>
                  </a:extLst>
                </p:cNvPr>
                <p:cNvPicPr/>
                <p:nvPr/>
              </p:nvPicPr>
              <p:blipFill>
                <a:blip r:embed="rId19"/>
                <a:stretch>
                  <a:fillRect/>
                </a:stretch>
              </p:blipFill>
              <p:spPr>
                <a:xfrm>
                  <a:off x="8986500" y="601050"/>
                  <a:ext cx="597960" cy="1114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14" name="Ink 13">
                  <a:extLst>
                    <a:ext uri="{FF2B5EF4-FFF2-40B4-BE49-F238E27FC236}">
                      <a16:creationId xmlns:a16="http://schemas.microsoft.com/office/drawing/2014/main" id="{326EF35E-568F-43CE-B19E-F383B63C7E67}"/>
                    </a:ext>
                  </a:extLst>
                </p14:cNvPr>
                <p14:cNvContentPartPr/>
                <p14:nvPr/>
              </p14:nvContentPartPr>
              <p14:xfrm>
                <a:off x="7644060" y="730650"/>
                <a:ext cx="28440" cy="62640"/>
              </p14:xfrm>
            </p:contentPart>
          </mc:Choice>
          <mc:Fallback xmlns="">
            <p:pic>
              <p:nvPicPr>
                <p:cNvPr id="14" name="Ink 13">
                  <a:extLst>
                    <a:ext uri="{FF2B5EF4-FFF2-40B4-BE49-F238E27FC236}">
                      <a16:creationId xmlns:a16="http://schemas.microsoft.com/office/drawing/2014/main" id="{326EF35E-568F-43CE-B19E-F383B63C7E67}"/>
                    </a:ext>
                  </a:extLst>
                </p:cNvPr>
                <p:cNvPicPr/>
                <p:nvPr/>
              </p:nvPicPr>
              <p:blipFill>
                <a:blip r:embed="rId21"/>
                <a:stretch>
                  <a:fillRect/>
                </a:stretch>
              </p:blipFill>
              <p:spPr>
                <a:xfrm>
                  <a:off x="7608420" y="515010"/>
                  <a:ext cx="100080" cy="49428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40" name="Ink 39">
                <a:extLst>
                  <a:ext uri="{FF2B5EF4-FFF2-40B4-BE49-F238E27FC236}">
                    <a16:creationId xmlns:a16="http://schemas.microsoft.com/office/drawing/2014/main" id="{823F7EA4-3EFF-42E9-A0C8-C0F5107AD6B7}"/>
                  </a:ext>
                </a:extLst>
              </p14:cNvPr>
              <p14:cNvContentPartPr/>
              <p14:nvPr/>
            </p14:nvContentPartPr>
            <p14:xfrm>
              <a:off x="253980" y="1227360"/>
              <a:ext cx="2428920" cy="199080"/>
            </p14:xfrm>
          </p:contentPart>
        </mc:Choice>
        <mc:Fallback xmlns="">
          <p:pic>
            <p:nvPicPr>
              <p:cNvPr id="40" name="Ink 39">
                <a:extLst>
                  <a:ext uri="{FF2B5EF4-FFF2-40B4-BE49-F238E27FC236}">
                    <a16:creationId xmlns:a16="http://schemas.microsoft.com/office/drawing/2014/main" id="{823F7EA4-3EFF-42E9-A0C8-C0F5107AD6B7}"/>
                  </a:ext>
                </a:extLst>
              </p:cNvPr>
              <p:cNvPicPr/>
              <p:nvPr/>
            </p:nvPicPr>
            <p:blipFill>
              <a:blip r:embed="rId23"/>
              <a:stretch>
                <a:fillRect/>
              </a:stretch>
            </p:blipFill>
            <p:spPr>
              <a:xfrm>
                <a:off x="218340" y="1011720"/>
                <a:ext cx="2500560" cy="630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106" name="Ink 105">
                <a:extLst>
                  <a:ext uri="{FF2B5EF4-FFF2-40B4-BE49-F238E27FC236}">
                    <a16:creationId xmlns:a16="http://schemas.microsoft.com/office/drawing/2014/main" id="{35340425-9788-490C-A66A-B0923E0C23C0}"/>
                  </a:ext>
                </a:extLst>
              </p14:cNvPr>
              <p14:cNvContentPartPr/>
              <p14:nvPr/>
            </p14:nvContentPartPr>
            <p14:xfrm>
              <a:off x="3198060" y="933240"/>
              <a:ext cx="2575800" cy="360360"/>
            </p14:xfrm>
          </p:contentPart>
        </mc:Choice>
        <mc:Fallback xmlns="">
          <p:pic>
            <p:nvPicPr>
              <p:cNvPr id="106" name="Ink 105">
                <a:extLst>
                  <a:ext uri="{FF2B5EF4-FFF2-40B4-BE49-F238E27FC236}">
                    <a16:creationId xmlns:a16="http://schemas.microsoft.com/office/drawing/2014/main" id="{35340425-9788-490C-A66A-B0923E0C23C0}"/>
                  </a:ext>
                </a:extLst>
              </p:cNvPr>
              <p:cNvPicPr/>
              <p:nvPr/>
            </p:nvPicPr>
            <p:blipFill>
              <a:blip r:embed="rId25"/>
              <a:stretch>
                <a:fillRect/>
              </a:stretch>
            </p:blipFill>
            <p:spPr>
              <a:xfrm>
                <a:off x="3162060" y="717600"/>
                <a:ext cx="2647440" cy="792000"/>
              </a:xfrm>
              <a:prstGeom prst="rect">
                <a:avLst/>
              </a:prstGeom>
            </p:spPr>
          </p:pic>
        </mc:Fallback>
      </mc:AlternateContent>
      <p:grpSp>
        <p:nvGrpSpPr>
          <p:cNvPr id="134" name="Group 133">
            <a:extLst>
              <a:ext uri="{FF2B5EF4-FFF2-40B4-BE49-F238E27FC236}">
                <a16:creationId xmlns:a16="http://schemas.microsoft.com/office/drawing/2014/main" id="{5046E086-37C2-449D-9AC0-FD38A173A494}"/>
              </a:ext>
            </a:extLst>
          </p:cNvPr>
          <p:cNvGrpSpPr/>
          <p:nvPr/>
        </p:nvGrpSpPr>
        <p:grpSpPr>
          <a:xfrm>
            <a:off x="14220" y="158880"/>
            <a:ext cx="12114000" cy="6507000"/>
            <a:chOff x="14220" y="158880"/>
            <a:chExt cx="12114000" cy="6507000"/>
          </a:xfrm>
        </p:grpSpPr>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16" name="Ink 15">
                  <a:extLst>
                    <a:ext uri="{FF2B5EF4-FFF2-40B4-BE49-F238E27FC236}">
                      <a16:creationId xmlns:a16="http://schemas.microsoft.com/office/drawing/2014/main" id="{DB225A28-A2B4-4BD7-AA9F-6DD7FF7DB9DF}"/>
                    </a:ext>
                  </a:extLst>
                </p14:cNvPr>
                <p14:cNvContentPartPr/>
                <p14:nvPr/>
              </p14:nvContentPartPr>
              <p14:xfrm>
                <a:off x="5053500" y="5843370"/>
                <a:ext cx="118800" cy="537120"/>
              </p14:xfrm>
            </p:contentPart>
          </mc:Choice>
          <mc:Fallback xmlns="">
            <p:pic>
              <p:nvPicPr>
                <p:cNvPr id="16" name="Ink 15">
                  <a:extLst>
                    <a:ext uri="{FF2B5EF4-FFF2-40B4-BE49-F238E27FC236}">
                      <a16:creationId xmlns:a16="http://schemas.microsoft.com/office/drawing/2014/main" id="{DB225A28-A2B4-4BD7-AA9F-6DD7FF7DB9DF}"/>
                    </a:ext>
                  </a:extLst>
                </p:cNvPr>
                <p:cNvPicPr/>
                <p:nvPr/>
              </p:nvPicPr>
              <p:blipFill>
                <a:blip r:embed="rId27"/>
                <a:stretch>
                  <a:fillRect/>
                </a:stretch>
              </p:blipFill>
              <p:spPr>
                <a:xfrm>
                  <a:off x="5017500" y="5627370"/>
                  <a:ext cx="190440" cy="968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17" name="Ink 16">
                  <a:extLst>
                    <a:ext uri="{FF2B5EF4-FFF2-40B4-BE49-F238E27FC236}">
                      <a16:creationId xmlns:a16="http://schemas.microsoft.com/office/drawing/2014/main" id="{8C2ED2AB-3A90-47DB-8E2D-A6462027D424}"/>
                    </a:ext>
                  </a:extLst>
                </p14:cNvPr>
                <p14:cNvContentPartPr/>
                <p14:nvPr/>
              </p14:nvContentPartPr>
              <p14:xfrm>
                <a:off x="5140980" y="5987010"/>
                <a:ext cx="1474200" cy="618840"/>
              </p14:xfrm>
            </p:contentPart>
          </mc:Choice>
          <mc:Fallback xmlns="">
            <p:pic>
              <p:nvPicPr>
                <p:cNvPr id="17" name="Ink 16">
                  <a:extLst>
                    <a:ext uri="{FF2B5EF4-FFF2-40B4-BE49-F238E27FC236}">
                      <a16:creationId xmlns:a16="http://schemas.microsoft.com/office/drawing/2014/main" id="{8C2ED2AB-3A90-47DB-8E2D-A6462027D424}"/>
                    </a:ext>
                  </a:extLst>
                </p:cNvPr>
                <p:cNvPicPr/>
                <p:nvPr/>
              </p:nvPicPr>
              <p:blipFill>
                <a:blip r:embed="rId29"/>
                <a:stretch>
                  <a:fillRect/>
                </a:stretch>
              </p:blipFill>
              <p:spPr>
                <a:xfrm>
                  <a:off x="5104980" y="5771010"/>
                  <a:ext cx="1545840" cy="1050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0">
              <p14:nvContentPartPr>
                <p14:cNvPr id="18" name="Ink 17">
                  <a:extLst>
                    <a:ext uri="{FF2B5EF4-FFF2-40B4-BE49-F238E27FC236}">
                      <a16:creationId xmlns:a16="http://schemas.microsoft.com/office/drawing/2014/main" id="{388B9E25-BEA6-4227-8511-6E1F717237DE}"/>
                    </a:ext>
                  </a:extLst>
                </p14:cNvPr>
                <p14:cNvContentPartPr/>
                <p14:nvPr/>
              </p14:nvContentPartPr>
              <p14:xfrm>
                <a:off x="5740380" y="5901600"/>
                <a:ext cx="27360" cy="191880"/>
              </p14:xfrm>
            </p:contentPart>
          </mc:Choice>
          <mc:Fallback xmlns="">
            <p:pic>
              <p:nvPicPr>
                <p:cNvPr id="18" name="Ink 17">
                  <a:extLst>
                    <a:ext uri="{FF2B5EF4-FFF2-40B4-BE49-F238E27FC236}">
                      <a16:creationId xmlns:a16="http://schemas.microsoft.com/office/drawing/2014/main" id="{388B9E25-BEA6-4227-8511-6E1F717237DE}"/>
                    </a:ext>
                  </a:extLst>
                </p:cNvPr>
                <p:cNvPicPr/>
                <p:nvPr/>
              </p:nvPicPr>
              <p:blipFill>
                <a:blip r:embed="rId31"/>
                <a:stretch>
                  <a:fillRect/>
                </a:stretch>
              </p:blipFill>
              <p:spPr>
                <a:xfrm>
                  <a:off x="5704380" y="5685600"/>
                  <a:ext cx="99000" cy="623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2">
              <p14:nvContentPartPr>
                <p14:cNvPr id="20" name="Ink 19">
                  <a:extLst>
                    <a:ext uri="{FF2B5EF4-FFF2-40B4-BE49-F238E27FC236}">
                      <a16:creationId xmlns:a16="http://schemas.microsoft.com/office/drawing/2014/main" id="{B29BB833-0C46-4A3E-90B7-7B41AD7EBE4D}"/>
                    </a:ext>
                  </a:extLst>
                </p14:cNvPr>
                <p14:cNvContentPartPr/>
                <p14:nvPr/>
              </p14:nvContentPartPr>
              <p14:xfrm>
                <a:off x="4778460" y="5695320"/>
                <a:ext cx="42120" cy="970560"/>
              </p14:xfrm>
            </p:contentPart>
          </mc:Choice>
          <mc:Fallback xmlns="">
            <p:pic>
              <p:nvPicPr>
                <p:cNvPr id="20" name="Ink 19">
                  <a:extLst>
                    <a:ext uri="{FF2B5EF4-FFF2-40B4-BE49-F238E27FC236}">
                      <a16:creationId xmlns:a16="http://schemas.microsoft.com/office/drawing/2014/main" id="{B29BB833-0C46-4A3E-90B7-7B41AD7EBE4D}"/>
                    </a:ext>
                  </a:extLst>
                </p:cNvPr>
                <p:cNvPicPr/>
                <p:nvPr/>
              </p:nvPicPr>
              <p:blipFill>
                <a:blip r:embed="rId33"/>
                <a:stretch>
                  <a:fillRect/>
                </a:stretch>
              </p:blipFill>
              <p:spPr>
                <a:xfrm>
                  <a:off x="4742460" y="5479680"/>
                  <a:ext cx="113760" cy="1402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4">
              <p14:nvContentPartPr>
                <p14:cNvPr id="21" name="Ink 20">
                  <a:extLst>
                    <a:ext uri="{FF2B5EF4-FFF2-40B4-BE49-F238E27FC236}">
                      <a16:creationId xmlns:a16="http://schemas.microsoft.com/office/drawing/2014/main" id="{137B270B-E0A2-4BD3-B73D-EDB64E5446B6}"/>
                    </a:ext>
                  </a:extLst>
                </p14:cNvPr>
                <p14:cNvContentPartPr/>
                <p14:nvPr/>
              </p14:nvContentPartPr>
              <p14:xfrm>
                <a:off x="4783500" y="5525760"/>
                <a:ext cx="2171160" cy="1091880"/>
              </p14:xfrm>
            </p:contentPart>
          </mc:Choice>
          <mc:Fallback xmlns="">
            <p:pic>
              <p:nvPicPr>
                <p:cNvPr id="21" name="Ink 20">
                  <a:extLst>
                    <a:ext uri="{FF2B5EF4-FFF2-40B4-BE49-F238E27FC236}">
                      <a16:creationId xmlns:a16="http://schemas.microsoft.com/office/drawing/2014/main" id="{137B270B-E0A2-4BD3-B73D-EDB64E5446B6}"/>
                    </a:ext>
                  </a:extLst>
                </p:cNvPr>
                <p:cNvPicPr/>
                <p:nvPr/>
              </p:nvPicPr>
              <p:blipFill>
                <a:blip r:embed="rId35"/>
                <a:stretch>
                  <a:fillRect/>
                </a:stretch>
              </p:blipFill>
              <p:spPr>
                <a:xfrm>
                  <a:off x="4747500" y="5310120"/>
                  <a:ext cx="2242800" cy="1523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6">
              <p14:nvContentPartPr>
                <p14:cNvPr id="23" name="Ink 22">
                  <a:extLst>
                    <a:ext uri="{FF2B5EF4-FFF2-40B4-BE49-F238E27FC236}">
                      <a16:creationId xmlns:a16="http://schemas.microsoft.com/office/drawing/2014/main" id="{1BC08CB6-0B6C-43C0-8B91-4CF2B07C2976}"/>
                    </a:ext>
                  </a:extLst>
                </p14:cNvPr>
                <p14:cNvContentPartPr/>
                <p14:nvPr/>
              </p14:nvContentPartPr>
              <p14:xfrm>
                <a:off x="3523500" y="4293480"/>
                <a:ext cx="1256040" cy="1301760"/>
              </p14:xfrm>
            </p:contentPart>
          </mc:Choice>
          <mc:Fallback xmlns="">
            <p:pic>
              <p:nvPicPr>
                <p:cNvPr id="23" name="Ink 22">
                  <a:extLst>
                    <a:ext uri="{FF2B5EF4-FFF2-40B4-BE49-F238E27FC236}">
                      <a16:creationId xmlns:a16="http://schemas.microsoft.com/office/drawing/2014/main" id="{1BC08CB6-0B6C-43C0-8B91-4CF2B07C2976}"/>
                    </a:ext>
                  </a:extLst>
                </p:cNvPr>
                <p:cNvPicPr/>
                <p:nvPr/>
              </p:nvPicPr>
              <p:blipFill>
                <a:blip r:embed="rId37"/>
                <a:stretch>
                  <a:fillRect/>
                </a:stretch>
              </p:blipFill>
              <p:spPr>
                <a:xfrm>
                  <a:off x="3487500" y="4077840"/>
                  <a:ext cx="1327680" cy="1733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8">
              <p14:nvContentPartPr>
                <p14:cNvPr id="24" name="Ink 23">
                  <a:extLst>
                    <a:ext uri="{FF2B5EF4-FFF2-40B4-BE49-F238E27FC236}">
                      <a16:creationId xmlns:a16="http://schemas.microsoft.com/office/drawing/2014/main" id="{013A08AC-7F0F-46C7-A2A5-AE4607288901}"/>
                    </a:ext>
                  </a:extLst>
                </p14:cNvPr>
                <p14:cNvContentPartPr/>
                <p14:nvPr/>
              </p14:nvContentPartPr>
              <p14:xfrm>
                <a:off x="1468620" y="3659160"/>
                <a:ext cx="123120" cy="579600"/>
              </p14:xfrm>
            </p:contentPart>
          </mc:Choice>
          <mc:Fallback xmlns="">
            <p:pic>
              <p:nvPicPr>
                <p:cNvPr id="24" name="Ink 23">
                  <a:extLst>
                    <a:ext uri="{FF2B5EF4-FFF2-40B4-BE49-F238E27FC236}">
                      <a16:creationId xmlns:a16="http://schemas.microsoft.com/office/drawing/2014/main" id="{013A08AC-7F0F-46C7-A2A5-AE4607288901}"/>
                    </a:ext>
                  </a:extLst>
                </p:cNvPr>
                <p:cNvPicPr/>
                <p:nvPr/>
              </p:nvPicPr>
              <p:blipFill>
                <a:blip r:embed="rId39"/>
                <a:stretch>
                  <a:fillRect/>
                </a:stretch>
              </p:blipFill>
              <p:spPr>
                <a:xfrm>
                  <a:off x="1432980" y="3443160"/>
                  <a:ext cx="194760" cy="101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0">
              <p14:nvContentPartPr>
                <p14:cNvPr id="25" name="Ink 24">
                  <a:extLst>
                    <a:ext uri="{FF2B5EF4-FFF2-40B4-BE49-F238E27FC236}">
                      <a16:creationId xmlns:a16="http://schemas.microsoft.com/office/drawing/2014/main" id="{DC0B7194-49F4-4F59-ACC7-2724143F8875}"/>
                    </a:ext>
                  </a:extLst>
                </p14:cNvPr>
                <p14:cNvContentPartPr/>
                <p14:nvPr/>
              </p14:nvContentPartPr>
              <p14:xfrm>
                <a:off x="1360260" y="3955080"/>
                <a:ext cx="623160" cy="259560"/>
              </p14:xfrm>
            </p:contentPart>
          </mc:Choice>
          <mc:Fallback xmlns="">
            <p:pic>
              <p:nvPicPr>
                <p:cNvPr id="25" name="Ink 24">
                  <a:extLst>
                    <a:ext uri="{FF2B5EF4-FFF2-40B4-BE49-F238E27FC236}">
                      <a16:creationId xmlns:a16="http://schemas.microsoft.com/office/drawing/2014/main" id="{DC0B7194-49F4-4F59-ACC7-2724143F8875}"/>
                    </a:ext>
                  </a:extLst>
                </p:cNvPr>
                <p:cNvPicPr/>
                <p:nvPr/>
              </p:nvPicPr>
              <p:blipFill>
                <a:blip r:embed="rId41"/>
                <a:stretch>
                  <a:fillRect/>
                </a:stretch>
              </p:blipFill>
              <p:spPr>
                <a:xfrm>
                  <a:off x="1324260" y="3739080"/>
                  <a:ext cx="694800" cy="691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2">
              <p14:nvContentPartPr>
                <p14:cNvPr id="26" name="Ink 25">
                  <a:extLst>
                    <a:ext uri="{FF2B5EF4-FFF2-40B4-BE49-F238E27FC236}">
                      <a16:creationId xmlns:a16="http://schemas.microsoft.com/office/drawing/2014/main" id="{2F2BED38-1BA5-4B7E-A882-6702EB4380D4}"/>
                    </a:ext>
                  </a:extLst>
                </p14:cNvPr>
                <p14:cNvContentPartPr/>
                <p14:nvPr/>
              </p14:nvContentPartPr>
              <p14:xfrm>
                <a:off x="2015100" y="3998640"/>
                <a:ext cx="540720" cy="208800"/>
              </p14:xfrm>
            </p:contentPart>
          </mc:Choice>
          <mc:Fallback xmlns="">
            <p:pic>
              <p:nvPicPr>
                <p:cNvPr id="26" name="Ink 25">
                  <a:extLst>
                    <a:ext uri="{FF2B5EF4-FFF2-40B4-BE49-F238E27FC236}">
                      <a16:creationId xmlns:a16="http://schemas.microsoft.com/office/drawing/2014/main" id="{2F2BED38-1BA5-4B7E-A882-6702EB4380D4}"/>
                    </a:ext>
                  </a:extLst>
                </p:cNvPr>
                <p:cNvPicPr/>
                <p:nvPr/>
              </p:nvPicPr>
              <p:blipFill>
                <a:blip r:embed="rId43"/>
                <a:stretch>
                  <a:fillRect/>
                </a:stretch>
              </p:blipFill>
              <p:spPr>
                <a:xfrm>
                  <a:off x="1979460" y="3783000"/>
                  <a:ext cx="612360" cy="640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4">
              <p14:nvContentPartPr>
                <p14:cNvPr id="27" name="Ink 26">
                  <a:extLst>
                    <a:ext uri="{FF2B5EF4-FFF2-40B4-BE49-F238E27FC236}">
                      <a16:creationId xmlns:a16="http://schemas.microsoft.com/office/drawing/2014/main" id="{F66F0F44-2F93-47FD-BBE5-650EF657D5D5}"/>
                    </a:ext>
                  </a:extLst>
                </p14:cNvPr>
                <p14:cNvContentPartPr/>
                <p14:nvPr/>
              </p14:nvContentPartPr>
              <p14:xfrm>
                <a:off x="1849500" y="3651240"/>
                <a:ext cx="317520" cy="255240"/>
              </p14:xfrm>
            </p:contentPart>
          </mc:Choice>
          <mc:Fallback xmlns="">
            <p:pic>
              <p:nvPicPr>
                <p:cNvPr id="27" name="Ink 26">
                  <a:extLst>
                    <a:ext uri="{FF2B5EF4-FFF2-40B4-BE49-F238E27FC236}">
                      <a16:creationId xmlns:a16="http://schemas.microsoft.com/office/drawing/2014/main" id="{F66F0F44-2F93-47FD-BBE5-650EF657D5D5}"/>
                    </a:ext>
                  </a:extLst>
                </p:cNvPr>
                <p:cNvPicPr/>
                <p:nvPr/>
              </p:nvPicPr>
              <p:blipFill>
                <a:blip r:embed="rId45"/>
                <a:stretch>
                  <a:fillRect/>
                </a:stretch>
              </p:blipFill>
              <p:spPr>
                <a:xfrm>
                  <a:off x="1813860" y="3435600"/>
                  <a:ext cx="389160" cy="686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6">
              <p14:nvContentPartPr>
                <p14:cNvPr id="28" name="Ink 27">
                  <a:extLst>
                    <a:ext uri="{FF2B5EF4-FFF2-40B4-BE49-F238E27FC236}">
                      <a16:creationId xmlns:a16="http://schemas.microsoft.com/office/drawing/2014/main" id="{122DC6A6-A9F4-4578-ADCC-502CEA5B645D}"/>
                    </a:ext>
                  </a:extLst>
                </p14:cNvPr>
                <p14:cNvContentPartPr/>
                <p14:nvPr/>
              </p14:nvContentPartPr>
              <p14:xfrm>
                <a:off x="2749140" y="3785880"/>
                <a:ext cx="2147760" cy="543600"/>
              </p14:xfrm>
            </p:contentPart>
          </mc:Choice>
          <mc:Fallback xmlns="">
            <p:pic>
              <p:nvPicPr>
                <p:cNvPr id="28" name="Ink 27">
                  <a:extLst>
                    <a:ext uri="{FF2B5EF4-FFF2-40B4-BE49-F238E27FC236}">
                      <a16:creationId xmlns:a16="http://schemas.microsoft.com/office/drawing/2014/main" id="{122DC6A6-A9F4-4578-ADCC-502CEA5B645D}"/>
                    </a:ext>
                  </a:extLst>
                </p:cNvPr>
                <p:cNvPicPr/>
                <p:nvPr/>
              </p:nvPicPr>
              <p:blipFill>
                <a:blip r:embed="rId47"/>
                <a:stretch>
                  <a:fillRect/>
                </a:stretch>
              </p:blipFill>
              <p:spPr>
                <a:xfrm>
                  <a:off x="2713140" y="3570240"/>
                  <a:ext cx="2219400" cy="975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8">
              <p14:nvContentPartPr>
                <p14:cNvPr id="30" name="Ink 29">
                  <a:extLst>
                    <a:ext uri="{FF2B5EF4-FFF2-40B4-BE49-F238E27FC236}">
                      <a16:creationId xmlns:a16="http://schemas.microsoft.com/office/drawing/2014/main" id="{F332CAAD-35E6-4AFF-9777-86906DB9E439}"/>
                    </a:ext>
                  </a:extLst>
                </p14:cNvPr>
                <p14:cNvContentPartPr/>
                <p14:nvPr/>
              </p14:nvContentPartPr>
              <p14:xfrm>
                <a:off x="949500" y="4970640"/>
                <a:ext cx="416880" cy="34200"/>
              </p14:xfrm>
            </p:contentPart>
          </mc:Choice>
          <mc:Fallback xmlns="">
            <p:pic>
              <p:nvPicPr>
                <p:cNvPr id="30" name="Ink 29">
                  <a:extLst>
                    <a:ext uri="{FF2B5EF4-FFF2-40B4-BE49-F238E27FC236}">
                      <a16:creationId xmlns:a16="http://schemas.microsoft.com/office/drawing/2014/main" id="{F332CAAD-35E6-4AFF-9777-86906DB9E439}"/>
                    </a:ext>
                  </a:extLst>
                </p:cNvPr>
                <p:cNvPicPr/>
                <p:nvPr/>
              </p:nvPicPr>
              <p:blipFill>
                <a:blip r:embed="rId49"/>
                <a:stretch>
                  <a:fillRect/>
                </a:stretch>
              </p:blipFill>
              <p:spPr>
                <a:xfrm>
                  <a:off x="913860" y="4755000"/>
                  <a:ext cx="488520" cy="465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0">
              <p14:nvContentPartPr>
                <p14:cNvPr id="31" name="Ink 30">
                  <a:extLst>
                    <a:ext uri="{FF2B5EF4-FFF2-40B4-BE49-F238E27FC236}">
                      <a16:creationId xmlns:a16="http://schemas.microsoft.com/office/drawing/2014/main" id="{EA9F2033-E790-4214-901F-B7827FA0F734}"/>
                    </a:ext>
                  </a:extLst>
                </p14:cNvPr>
                <p14:cNvContentPartPr/>
                <p14:nvPr/>
              </p14:nvContentPartPr>
              <p14:xfrm>
                <a:off x="1229220" y="4888560"/>
                <a:ext cx="179280" cy="246960"/>
              </p14:xfrm>
            </p:contentPart>
          </mc:Choice>
          <mc:Fallback xmlns="">
            <p:pic>
              <p:nvPicPr>
                <p:cNvPr id="31" name="Ink 30">
                  <a:extLst>
                    <a:ext uri="{FF2B5EF4-FFF2-40B4-BE49-F238E27FC236}">
                      <a16:creationId xmlns:a16="http://schemas.microsoft.com/office/drawing/2014/main" id="{EA9F2033-E790-4214-901F-B7827FA0F734}"/>
                    </a:ext>
                  </a:extLst>
                </p:cNvPr>
                <p:cNvPicPr/>
                <p:nvPr/>
              </p:nvPicPr>
              <p:blipFill>
                <a:blip r:embed="rId51"/>
                <a:stretch>
                  <a:fillRect/>
                </a:stretch>
              </p:blipFill>
              <p:spPr>
                <a:xfrm>
                  <a:off x="1193220" y="4672560"/>
                  <a:ext cx="250920" cy="678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2">
              <p14:nvContentPartPr>
                <p14:cNvPr id="32" name="Ink 31">
                  <a:extLst>
                    <a:ext uri="{FF2B5EF4-FFF2-40B4-BE49-F238E27FC236}">
                      <a16:creationId xmlns:a16="http://schemas.microsoft.com/office/drawing/2014/main" id="{D799CA9C-BD83-4F37-A938-8A94C7ED7532}"/>
                    </a:ext>
                  </a:extLst>
                </p14:cNvPr>
                <p14:cNvContentPartPr/>
                <p14:nvPr/>
              </p14:nvContentPartPr>
              <p14:xfrm>
                <a:off x="1582740" y="4798560"/>
                <a:ext cx="733680" cy="615960"/>
              </p14:xfrm>
            </p:contentPart>
          </mc:Choice>
          <mc:Fallback xmlns="">
            <p:pic>
              <p:nvPicPr>
                <p:cNvPr id="32" name="Ink 31">
                  <a:extLst>
                    <a:ext uri="{FF2B5EF4-FFF2-40B4-BE49-F238E27FC236}">
                      <a16:creationId xmlns:a16="http://schemas.microsoft.com/office/drawing/2014/main" id="{D799CA9C-BD83-4F37-A938-8A94C7ED7532}"/>
                    </a:ext>
                  </a:extLst>
                </p:cNvPr>
                <p:cNvPicPr/>
                <p:nvPr/>
              </p:nvPicPr>
              <p:blipFill>
                <a:blip r:embed="rId53"/>
                <a:stretch>
                  <a:fillRect/>
                </a:stretch>
              </p:blipFill>
              <p:spPr>
                <a:xfrm>
                  <a:off x="1546740" y="4582920"/>
                  <a:ext cx="805320" cy="1047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4">
              <p14:nvContentPartPr>
                <p14:cNvPr id="33" name="Ink 32">
                  <a:extLst>
                    <a:ext uri="{FF2B5EF4-FFF2-40B4-BE49-F238E27FC236}">
                      <a16:creationId xmlns:a16="http://schemas.microsoft.com/office/drawing/2014/main" id="{04F780CA-38B4-4F63-9B25-CA2C57BDA767}"/>
                    </a:ext>
                  </a:extLst>
                </p14:cNvPr>
                <p14:cNvContentPartPr/>
                <p14:nvPr/>
              </p14:nvContentPartPr>
              <p14:xfrm>
                <a:off x="2060820" y="5490840"/>
                <a:ext cx="185400" cy="66600"/>
              </p14:xfrm>
            </p:contentPart>
          </mc:Choice>
          <mc:Fallback xmlns="">
            <p:pic>
              <p:nvPicPr>
                <p:cNvPr id="33" name="Ink 32">
                  <a:extLst>
                    <a:ext uri="{FF2B5EF4-FFF2-40B4-BE49-F238E27FC236}">
                      <a16:creationId xmlns:a16="http://schemas.microsoft.com/office/drawing/2014/main" id="{04F780CA-38B4-4F63-9B25-CA2C57BDA767}"/>
                    </a:ext>
                  </a:extLst>
                </p:cNvPr>
                <p:cNvPicPr/>
                <p:nvPr/>
              </p:nvPicPr>
              <p:blipFill>
                <a:blip r:embed="rId55"/>
                <a:stretch>
                  <a:fillRect/>
                </a:stretch>
              </p:blipFill>
              <p:spPr>
                <a:xfrm>
                  <a:off x="2024820" y="5275200"/>
                  <a:ext cx="257040" cy="498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6">
              <p14:nvContentPartPr>
                <p14:cNvPr id="34" name="Ink 33">
                  <a:extLst>
                    <a:ext uri="{FF2B5EF4-FFF2-40B4-BE49-F238E27FC236}">
                      <a16:creationId xmlns:a16="http://schemas.microsoft.com/office/drawing/2014/main" id="{1FAEBA6E-BA3E-418C-82FB-6B931AFE8C45}"/>
                    </a:ext>
                  </a:extLst>
                </p14:cNvPr>
                <p14:cNvContentPartPr/>
                <p14:nvPr/>
              </p14:nvContentPartPr>
              <p14:xfrm>
                <a:off x="2106180" y="4985400"/>
                <a:ext cx="632520" cy="369360"/>
              </p14:xfrm>
            </p:contentPart>
          </mc:Choice>
          <mc:Fallback xmlns="">
            <p:pic>
              <p:nvPicPr>
                <p:cNvPr id="34" name="Ink 33">
                  <a:extLst>
                    <a:ext uri="{FF2B5EF4-FFF2-40B4-BE49-F238E27FC236}">
                      <a16:creationId xmlns:a16="http://schemas.microsoft.com/office/drawing/2014/main" id="{1FAEBA6E-BA3E-418C-82FB-6B931AFE8C45}"/>
                    </a:ext>
                  </a:extLst>
                </p:cNvPr>
                <p:cNvPicPr/>
                <p:nvPr/>
              </p:nvPicPr>
              <p:blipFill>
                <a:blip r:embed="rId57"/>
                <a:stretch>
                  <a:fillRect/>
                </a:stretch>
              </p:blipFill>
              <p:spPr>
                <a:xfrm>
                  <a:off x="2070180" y="4769760"/>
                  <a:ext cx="704160" cy="801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8">
              <p14:nvContentPartPr>
                <p14:cNvPr id="35" name="Ink 34">
                  <a:extLst>
                    <a:ext uri="{FF2B5EF4-FFF2-40B4-BE49-F238E27FC236}">
                      <a16:creationId xmlns:a16="http://schemas.microsoft.com/office/drawing/2014/main" id="{737344EA-1297-468F-B9CC-052BAF268B93}"/>
                    </a:ext>
                  </a:extLst>
                </p14:cNvPr>
                <p14:cNvContentPartPr/>
                <p14:nvPr/>
              </p14:nvContentPartPr>
              <p14:xfrm>
                <a:off x="2878740" y="5187720"/>
                <a:ext cx="832320" cy="231480"/>
              </p14:xfrm>
            </p:contentPart>
          </mc:Choice>
          <mc:Fallback xmlns="">
            <p:pic>
              <p:nvPicPr>
                <p:cNvPr id="35" name="Ink 34">
                  <a:extLst>
                    <a:ext uri="{FF2B5EF4-FFF2-40B4-BE49-F238E27FC236}">
                      <a16:creationId xmlns:a16="http://schemas.microsoft.com/office/drawing/2014/main" id="{737344EA-1297-468F-B9CC-052BAF268B93}"/>
                    </a:ext>
                  </a:extLst>
                </p:cNvPr>
                <p:cNvPicPr/>
                <p:nvPr/>
              </p:nvPicPr>
              <p:blipFill>
                <a:blip r:embed="rId59"/>
                <a:stretch>
                  <a:fillRect/>
                </a:stretch>
              </p:blipFill>
              <p:spPr>
                <a:xfrm>
                  <a:off x="2842740" y="4972080"/>
                  <a:ext cx="903960" cy="663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0">
              <p14:nvContentPartPr>
                <p14:cNvPr id="36" name="Ink 35">
                  <a:extLst>
                    <a:ext uri="{FF2B5EF4-FFF2-40B4-BE49-F238E27FC236}">
                      <a16:creationId xmlns:a16="http://schemas.microsoft.com/office/drawing/2014/main" id="{8548516C-C6FC-4222-BE10-B1C58DA55E4E}"/>
                    </a:ext>
                  </a:extLst>
                </p14:cNvPr>
                <p14:cNvContentPartPr/>
                <p14:nvPr/>
              </p14:nvContentPartPr>
              <p14:xfrm>
                <a:off x="3864060" y="5322360"/>
                <a:ext cx="34200" cy="117360"/>
              </p14:xfrm>
            </p:contentPart>
          </mc:Choice>
          <mc:Fallback xmlns="">
            <p:pic>
              <p:nvPicPr>
                <p:cNvPr id="36" name="Ink 35">
                  <a:extLst>
                    <a:ext uri="{FF2B5EF4-FFF2-40B4-BE49-F238E27FC236}">
                      <a16:creationId xmlns:a16="http://schemas.microsoft.com/office/drawing/2014/main" id="{8548516C-C6FC-4222-BE10-B1C58DA55E4E}"/>
                    </a:ext>
                  </a:extLst>
                </p:cNvPr>
                <p:cNvPicPr/>
                <p:nvPr/>
              </p:nvPicPr>
              <p:blipFill>
                <a:blip r:embed="rId61"/>
                <a:stretch>
                  <a:fillRect/>
                </a:stretch>
              </p:blipFill>
              <p:spPr>
                <a:xfrm>
                  <a:off x="3828060" y="5106720"/>
                  <a:ext cx="105840" cy="549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2">
              <p14:nvContentPartPr>
                <p14:cNvPr id="37" name="Ink 36">
                  <a:extLst>
                    <a:ext uri="{FF2B5EF4-FFF2-40B4-BE49-F238E27FC236}">
                      <a16:creationId xmlns:a16="http://schemas.microsoft.com/office/drawing/2014/main" id="{E4AE19BF-2551-495A-A4E1-DB289EDAB126}"/>
                    </a:ext>
                  </a:extLst>
                </p14:cNvPr>
                <p14:cNvContentPartPr/>
                <p14:nvPr/>
              </p14:nvContentPartPr>
              <p14:xfrm>
                <a:off x="3685140" y="4921680"/>
                <a:ext cx="64080" cy="149040"/>
              </p14:xfrm>
            </p:contentPart>
          </mc:Choice>
          <mc:Fallback xmlns="">
            <p:pic>
              <p:nvPicPr>
                <p:cNvPr id="37" name="Ink 36">
                  <a:extLst>
                    <a:ext uri="{FF2B5EF4-FFF2-40B4-BE49-F238E27FC236}">
                      <a16:creationId xmlns:a16="http://schemas.microsoft.com/office/drawing/2014/main" id="{E4AE19BF-2551-495A-A4E1-DB289EDAB126}"/>
                    </a:ext>
                  </a:extLst>
                </p:cNvPr>
                <p:cNvPicPr/>
                <p:nvPr/>
              </p:nvPicPr>
              <p:blipFill>
                <a:blip r:embed="rId63"/>
                <a:stretch>
                  <a:fillRect/>
                </a:stretch>
              </p:blipFill>
              <p:spPr>
                <a:xfrm>
                  <a:off x="3649500" y="4705680"/>
                  <a:ext cx="135720" cy="580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4">
              <p14:nvContentPartPr>
                <p14:cNvPr id="38" name="Ink 37">
                  <a:extLst>
                    <a:ext uri="{FF2B5EF4-FFF2-40B4-BE49-F238E27FC236}">
                      <a16:creationId xmlns:a16="http://schemas.microsoft.com/office/drawing/2014/main" id="{21DF950D-EE7E-4C72-A354-4606FB8C975C}"/>
                    </a:ext>
                  </a:extLst>
                </p14:cNvPr>
                <p14:cNvContentPartPr/>
                <p14:nvPr/>
              </p14:nvContentPartPr>
              <p14:xfrm>
                <a:off x="2901060" y="4830960"/>
                <a:ext cx="74160" cy="8280"/>
              </p14:xfrm>
            </p:contentPart>
          </mc:Choice>
          <mc:Fallback xmlns="">
            <p:pic>
              <p:nvPicPr>
                <p:cNvPr id="38" name="Ink 37">
                  <a:extLst>
                    <a:ext uri="{FF2B5EF4-FFF2-40B4-BE49-F238E27FC236}">
                      <a16:creationId xmlns:a16="http://schemas.microsoft.com/office/drawing/2014/main" id="{21DF950D-EE7E-4C72-A354-4606FB8C975C}"/>
                    </a:ext>
                  </a:extLst>
                </p:cNvPr>
                <p:cNvPicPr/>
                <p:nvPr/>
              </p:nvPicPr>
              <p:blipFill>
                <a:blip r:embed="rId65"/>
                <a:stretch>
                  <a:fillRect/>
                </a:stretch>
              </p:blipFill>
              <p:spPr>
                <a:xfrm>
                  <a:off x="2865060" y="4614960"/>
                  <a:ext cx="145800" cy="439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6">
              <p14:nvContentPartPr>
                <p14:cNvPr id="41" name="Ink 40">
                  <a:extLst>
                    <a:ext uri="{FF2B5EF4-FFF2-40B4-BE49-F238E27FC236}">
                      <a16:creationId xmlns:a16="http://schemas.microsoft.com/office/drawing/2014/main" id="{32D72760-41F9-4C85-92C2-C014AF4B4E3A}"/>
                    </a:ext>
                  </a:extLst>
                </p14:cNvPr>
                <p14:cNvContentPartPr/>
                <p14:nvPr/>
              </p14:nvContentPartPr>
              <p14:xfrm>
                <a:off x="1154340" y="1832160"/>
                <a:ext cx="381240" cy="389160"/>
              </p14:xfrm>
            </p:contentPart>
          </mc:Choice>
          <mc:Fallback xmlns="">
            <p:pic>
              <p:nvPicPr>
                <p:cNvPr id="41" name="Ink 40">
                  <a:extLst>
                    <a:ext uri="{FF2B5EF4-FFF2-40B4-BE49-F238E27FC236}">
                      <a16:creationId xmlns:a16="http://schemas.microsoft.com/office/drawing/2014/main" id="{32D72760-41F9-4C85-92C2-C014AF4B4E3A}"/>
                    </a:ext>
                  </a:extLst>
                </p:cNvPr>
                <p:cNvPicPr/>
                <p:nvPr/>
              </p:nvPicPr>
              <p:blipFill>
                <a:blip r:embed="rId67"/>
                <a:stretch>
                  <a:fillRect/>
                </a:stretch>
              </p:blipFill>
              <p:spPr>
                <a:xfrm>
                  <a:off x="1118340" y="1616520"/>
                  <a:ext cx="452880" cy="820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8">
              <p14:nvContentPartPr>
                <p14:cNvPr id="42" name="Ink 41">
                  <a:extLst>
                    <a:ext uri="{FF2B5EF4-FFF2-40B4-BE49-F238E27FC236}">
                      <a16:creationId xmlns:a16="http://schemas.microsoft.com/office/drawing/2014/main" id="{3A9E27F0-F4DA-443C-A754-7DEA03756DEE}"/>
                    </a:ext>
                  </a:extLst>
                </p14:cNvPr>
                <p14:cNvContentPartPr/>
                <p14:nvPr/>
              </p14:nvContentPartPr>
              <p14:xfrm>
                <a:off x="1676340" y="2091000"/>
                <a:ext cx="29520" cy="308880"/>
              </p14:xfrm>
            </p:contentPart>
          </mc:Choice>
          <mc:Fallback xmlns="">
            <p:pic>
              <p:nvPicPr>
                <p:cNvPr id="42" name="Ink 41">
                  <a:extLst>
                    <a:ext uri="{FF2B5EF4-FFF2-40B4-BE49-F238E27FC236}">
                      <a16:creationId xmlns:a16="http://schemas.microsoft.com/office/drawing/2014/main" id="{3A9E27F0-F4DA-443C-A754-7DEA03756DEE}"/>
                    </a:ext>
                  </a:extLst>
                </p:cNvPr>
                <p:cNvPicPr/>
                <p:nvPr/>
              </p:nvPicPr>
              <p:blipFill>
                <a:blip r:embed="rId69"/>
                <a:stretch>
                  <a:fillRect/>
                </a:stretch>
              </p:blipFill>
              <p:spPr>
                <a:xfrm>
                  <a:off x="1640700" y="1875360"/>
                  <a:ext cx="101160" cy="740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0">
              <p14:nvContentPartPr>
                <p14:cNvPr id="43" name="Ink 42">
                  <a:extLst>
                    <a:ext uri="{FF2B5EF4-FFF2-40B4-BE49-F238E27FC236}">
                      <a16:creationId xmlns:a16="http://schemas.microsoft.com/office/drawing/2014/main" id="{24F35535-C47B-4EE6-9396-B8B871425D11}"/>
                    </a:ext>
                  </a:extLst>
                </p14:cNvPr>
                <p14:cNvContentPartPr/>
                <p14:nvPr/>
              </p14:nvContentPartPr>
              <p14:xfrm>
                <a:off x="1879740" y="1769160"/>
                <a:ext cx="126720" cy="492480"/>
              </p14:xfrm>
            </p:contentPart>
          </mc:Choice>
          <mc:Fallback xmlns="">
            <p:pic>
              <p:nvPicPr>
                <p:cNvPr id="43" name="Ink 42">
                  <a:extLst>
                    <a:ext uri="{FF2B5EF4-FFF2-40B4-BE49-F238E27FC236}">
                      <a16:creationId xmlns:a16="http://schemas.microsoft.com/office/drawing/2014/main" id="{24F35535-C47B-4EE6-9396-B8B871425D11}"/>
                    </a:ext>
                  </a:extLst>
                </p:cNvPr>
                <p:cNvPicPr/>
                <p:nvPr/>
              </p:nvPicPr>
              <p:blipFill>
                <a:blip r:embed="rId71"/>
                <a:stretch>
                  <a:fillRect/>
                </a:stretch>
              </p:blipFill>
              <p:spPr>
                <a:xfrm>
                  <a:off x="1843740" y="1553520"/>
                  <a:ext cx="198360" cy="924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2">
              <p14:nvContentPartPr>
                <p14:cNvPr id="44" name="Ink 43">
                  <a:extLst>
                    <a:ext uri="{FF2B5EF4-FFF2-40B4-BE49-F238E27FC236}">
                      <a16:creationId xmlns:a16="http://schemas.microsoft.com/office/drawing/2014/main" id="{6E84CF11-2603-49C1-82A9-F9A13031BB41}"/>
                    </a:ext>
                  </a:extLst>
                </p14:cNvPr>
                <p14:cNvContentPartPr/>
                <p14:nvPr/>
              </p14:nvContentPartPr>
              <p14:xfrm>
                <a:off x="2054340" y="1823880"/>
                <a:ext cx="118440" cy="385920"/>
              </p14:xfrm>
            </p:contentPart>
          </mc:Choice>
          <mc:Fallback xmlns="">
            <p:pic>
              <p:nvPicPr>
                <p:cNvPr id="44" name="Ink 43">
                  <a:extLst>
                    <a:ext uri="{FF2B5EF4-FFF2-40B4-BE49-F238E27FC236}">
                      <a16:creationId xmlns:a16="http://schemas.microsoft.com/office/drawing/2014/main" id="{6E84CF11-2603-49C1-82A9-F9A13031BB41}"/>
                    </a:ext>
                  </a:extLst>
                </p:cNvPr>
                <p:cNvPicPr/>
                <p:nvPr/>
              </p:nvPicPr>
              <p:blipFill>
                <a:blip r:embed="rId73"/>
                <a:stretch>
                  <a:fillRect/>
                </a:stretch>
              </p:blipFill>
              <p:spPr>
                <a:xfrm>
                  <a:off x="2018700" y="1607880"/>
                  <a:ext cx="190080" cy="817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4">
              <p14:nvContentPartPr>
                <p14:cNvPr id="45" name="Ink 44">
                  <a:extLst>
                    <a:ext uri="{FF2B5EF4-FFF2-40B4-BE49-F238E27FC236}">
                      <a16:creationId xmlns:a16="http://schemas.microsoft.com/office/drawing/2014/main" id="{EFDD60D2-7E54-4D97-9633-A1F671DFC04B}"/>
                    </a:ext>
                  </a:extLst>
                </p14:cNvPr>
                <p14:cNvContentPartPr/>
                <p14:nvPr/>
              </p14:nvContentPartPr>
              <p14:xfrm>
                <a:off x="1958940" y="2032320"/>
                <a:ext cx="332280" cy="106920"/>
              </p14:xfrm>
            </p:contentPart>
          </mc:Choice>
          <mc:Fallback xmlns="">
            <p:pic>
              <p:nvPicPr>
                <p:cNvPr id="45" name="Ink 44">
                  <a:extLst>
                    <a:ext uri="{FF2B5EF4-FFF2-40B4-BE49-F238E27FC236}">
                      <a16:creationId xmlns:a16="http://schemas.microsoft.com/office/drawing/2014/main" id="{EFDD60D2-7E54-4D97-9633-A1F671DFC04B}"/>
                    </a:ext>
                  </a:extLst>
                </p:cNvPr>
                <p:cNvPicPr/>
                <p:nvPr/>
              </p:nvPicPr>
              <p:blipFill>
                <a:blip r:embed="rId75"/>
                <a:stretch>
                  <a:fillRect/>
                </a:stretch>
              </p:blipFill>
              <p:spPr>
                <a:xfrm>
                  <a:off x="1923300" y="1816320"/>
                  <a:ext cx="403920" cy="538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6">
              <p14:nvContentPartPr>
                <p14:cNvPr id="46" name="Ink 45">
                  <a:extLst>
                    <a:ext uri="{FF2B5EF4-FFF2-40B4-BE49-F238E27FC236}">
                      <a16:creationId xmlns:a16="http://schemas.microsoft.com/office/drawing/2014/main" id="{8BDA524E-4B3E-458B-ACD4-FA89837F4748}"/>
                    </a:ext>
                  </a:extLst>
                </p14:cNvPr>
                <p14:cNvContentPartPr/>
                <p14:nvPr/>
              </p14:nvContentPartPr>
              <p14:xfrm>
                <a:off x="2443500" y="2016480"/>
                <a:ext cx="63000" cy="321840"/>
              </p14:xfrm>
            </p:contentPart>
          </mc:Choice>
          <mc:Fallback xmlns="">
            <p:pic>
              <p:nvPicPr>
                <p:cNvPr id="46" name="Ink 45">
                  <a:extLst>
                    <a:ext uri="{FF2B5EF4-FFF2-40B4-BE49-F238E27FC236}">
                      <a16:creationId xmlns:a16="http://schemas.microsoft.com/office/drawing/2014/main" id="{8BDA524E-4B3E-458B-ACD4-FA89837F4748}"/>
                    </a:ext>
                  </a:extLst>
                </p:cNvPr>
                <p:cNvPicPr/>
                <p:nvPr/>
              </p:nvPicPr>
              <p:blipFill>
                <a:blip r:embed="rId77"/>
                <a:stretch>
                  <a:fillRect/>
                </a:stretch>
              </p:blipFill>
              <p:spPr>
                <a:xfrm>
                  <a:off x="2407860" y="1800840"/>
                  <a:ext cx="134640" cy="753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8">
              <p14:nvContentPartPr>
                <p14:cNvPr id="47" name="Ink 46">
                  <a:extLst>
                    <a:ext uri="{FF2B5EF4-FFF2-40B4-BE49-F238E27FC236}">
                      <a16:creationId xmlns:a16="http://schemas.microsoft.com/office/drawing/2014/main" id="{473F1615-5461-48A5-B879-4D0239C04CBA}"/>
                    </a:ext>
                  </a:extLst>
                </p14:cNvPr>
                <p14:cNvContentPartPr/>
                <p14:nvPr/>
              </p14:nvContentPartPr>
              <p14:xfrm>
                <a:off x="2626020" y="1692120"/>
                <a:ext cx="392400" cy="499680"/>
              </p14:xfrm>
            </p:contentPart>
          </mc:Choice>
          <mc:Fallback xmlns="">
            <p:pic>
              <p:nvPicPr>
                <p:cNvPr id="47" name="Ink 46">
                  <a:extLst>
                    <a:ext uri="{FF2B5EF4-FFF2-40B4-BE49-F238E27FC236}">
                      <a16:creationId xmlns:a16="http://schemas.microsoft.com/office/drawing/2014/main" id="{473F1615-5461-48A5-B879-4D0239C04CBA}"/>
                    </a:ext>
                  </a:extLst>
                </p:cNvPr>
                <p:cNvPicPr/>
                <p:nvPr/>
              </p:nvPicPr>
              <p:blipFill>
                <a:blip r:embed="rId79"/>
                <a:stretch>
                  <a:fillRect/>
                </a:stretch>
              </p:blipFill>
              <p:spPr>
                <a:xfrm>
                  <a:off x="2590020" y="1476480"/>
                  <a:ext cx="464040" cy="931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0">
              <p14:nvContentPartPr>
                <p14:cNvPr id="65" name="Ink 64">
                  <a:extLst>
                    <a:ext uri="{FF2B5EF4-FFF2-40B4-BE49-F238E27FC236}">
                      <a16:creationId xmlns:a16="http://schemas.microsoft.com/office/drawing/2014/main" id="{37727C7D-C8D0-49A5-9981-2421B585B2D0}"/>
                    </a:ext>
                  </a:extLst>
                </p14:cNvPr>
                <p14:cNvContentPartPr/>
                <p14:nvPr/>
              </p14:nvContentPartPr>
              <p14:xfrm>
                <a:off x="403020" y="2589240"/>
                <a:ext cx="83160" cy="492840"/>
              </p14:xfrm>
            </p:contentPart>
          </mc:Choice>
          <mc:Fallback xmlns="">
            <p:pic>
              <p:nvPicPr>
                <p:cNvPr id="65" name="Ink 64">
                  <a:extLst>
                    <a:ext uri="{FF2B5EF4-FFF2-40B4-BE49-F238E27FC236}">
                      <a16:creationId xmlns:a16="http://schemas.microsoft.com/office/drawing/2014/main" id="{37727C7D-C8D0-49A5-9981-2421B585B2D0}"/>
                    </a:ext>
                  </a:extLst>
                </p:cNvPr>
                <p:cNvPicPr/>
                <p:nvPr/>
              </p:nvPicPr>
              <p:blipFill>
                <a:blip r:embed="rId81"/>
                <a:stretch>
                  <a:fillRect/>
                </a:stretch>
              </p:blipFill>
              <p:spPr>
                <a:xfrm>
                  <a:off x="367020" y="2373600"/>
                  <a:ext cx="154800" cy="924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2">
              <p14:nvContentPartPr>
                <p14:cNvPr id="66" name="Ink 65">
                  <a:extLst>
                    <a:ext uri="{FF2B5EF4-FFF2-40B4-BE49-F238E27FC236}">
                      <a16:creationId xmlns:a16="http://schemas.microsoft.com/office/drawing/2014/main" id="{41ECBE51-BDF1-43C5-8075-27BC7CC12DA5}"/>
                    </a:ext>
                  </a:extLst>
                </p14:cNvPr>
                <p14:cNvContentPartPr/>
                <p14:nvPr/>
              </p14:nvContentPartPr>
              <p14:xfrm>
                <a:off x="570060" y="2685360"/>
                <a:ext cx="102960" cy="380160"/>
              </p14:xfrm>
            </p:contentPart>
          </mc:Choice>
          <mc:Fallback xmlns="">
            <p:pic>
              <p:nvPicPr>
                <p:cNvPr id="66" name="Ink 65">
                  <a:extLst>
                    <a:ext uri="{FF2B5EF4-FFF2-40B4-BE49-F238E27FC236}">
                      <a16:creationId xmlns:a16="http://schemas.microsoft.com/office/drawing/2014/main" id="{41ECBE51-BDF1-43C5-8075-27BC7CC12DA5}"/>
                    </a:ext>
                  </a:extLst>
                </p:cNvPr>
                <p:cNvPicPr/>
                <p:nvPr/>
              </p:nvPicPr>
              <p:blipFill>
                <a:blip r:embed="rId83"/>
                <a:stretch>
                  <a:fillRect/>
                </a:stretch>
              </p:blipFill>
              <p:spPr>
                <a:xfrm>
                  <a:off x="534420" y="2469720"/>
                  <a:ext cx="174600" cy="811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4">
              <p14:nvContentPartPr>
                <p14:cNvPr id="67" name="Ink 66">
                  <a:extLst>
                    <a:ext uri="{FF2B5EF4-FFF2-40B4-BE49-F238E27FC236}">
                      <a16:creationId xmlns:a16="http://schemas.microsoft.com/office/drawing/2014/main" id="{F18B3D2D-A8AC-4E1F-94A3-1B02C32C0CD9}"/>
                    </a:ext>
                  </a:extLst>
                </p14:cNvPr>
                <p14:cNvContentPartPr/>
                <p14:nvPr/>
              </p14:nvContentPartPr>
              <p14:xfrm>
                <a:off x="433620" y="2686800"/>
                <a:ext cx="454320" cy="433440"/>
              </p14:xfrm>
            </p:contentPart>
          </mc:Choice>
          <mc:Fallback xmlns="">
            <p:pic>
              <p:nvPicPr>
                <p:cNvPr id="67" name="Ink 66">
                  <a:extLst>
                    <a:ext uri="{FF2B5EF4-FFF2-40B4-BE49-F238E27FC236}">
                      <a16:creationId xmlns:a16="http://schemas.microsoft.com/office/drawing/2014/main" id="{F18B3D2D-A8AC-4E1F-94A3-1B02C32C0CD9}"/>
                    </a:ext>
                  </a:extLst>
                </p:cNvPr>
                <p:cNvPicPr/>
                <p:nvPr/>
              </p:nvPicPr>
              <p:blipFill>
                <a:blip r:embed="rId85"/>
                <a:stretch>
                  <a:fillRect/>
                </a:stretch>
              </p:blipFill>
              <p:spPr>
                <a:xfrm>
                  <a:off x="397980" y="2470800"/>
                  <a:ext cx="525960" cy="865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6">
              <p14:nvContentPartPr>
                <p14:cNvPr id="68" name="Ink 67">
                  <a:extLst>
                    <a:ext uri="{FF2B5EF4-FFF2-40B4-BE49-F238E27FC236}">
                      <a16:creationId xmlns:a16="http://schemas.microsoft.com/office/drawing/2014/main" id="{B2659EBC-DD9E-4F5D-A5D5-288D2E8266BB}"/>
                    </a:ext>
                  </a:extLst>
                </p14:cNvPr>
                <p14:cNvContentPartPr/>
                <p14:nvPr/>
              </p14:nvContentPartPr>
              <p14:xfrm>
                <a:off x="953100" y="2657280"/>
                <a:ext cx="615600" cy="461160"/>
              </p14:xfrm>
            </p:contentPart>
          </mc:Choice>
          <mc:Fallback xmlns="">
            <p:pic>
              <p:nvPicPr>
                <p:cNvPr id="68" name="Ink 67">
                  <a:extLst>
                    <a:ext uri="{FF2B5EF4-FFF2-40B4-BE49-F238E27FC236}">
                      <a16:creationId xmlns:a16="http://schemas.microsoft.com/office/drawing/2014/main" id="{B2659EBC-DD9E-4F5D-A5D5-288D2E8266BB}"/>
                    </a:ext>
                  </a:extLst>
                </p:cNvPr>
                <p:cNvPicPr/>
                <p:nvPr/>
              </p:nvPicPr>
              <p:blipFill>
                <a:blip r:embed="rId87"/>
                <a:stretch>
                  <a:fillRect/>
                </a:stretch>
              </p:blipFill>
              <p:spPr>
                <a:xfrm>
                  <a:off x="917100" y="2441280"/>
                  <a:ext cx="687240" cy="892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8">
              <p14:nvContentPartPr>
                <p14:cNvPr id="69" name="Ink 68">
                  <a:extLst>
                    <a:ext uri="{FF2B5EF4-FFF2-40B4-BE49-F238E27FC236}">
                      <a16:creationId xmlns:a16="http://schemas.microsoft.com/office/drawing/2014/main" id="{34F2CDF7-0A2C-4F4C-B18B-940A38F4F8FF}"/>
                    </a:ext>
                  </a:extLst>
                </p14:cNvPr>
                <p14:cNvContentPartPr/>
                <p14:nvPr/>
              </p14:nvContentPartPr>
              <p14:xfrm>
                <a:off x="1741500" y="2674200"/>
                <a:ext cx="975600" cy="461880"/>
              </p14:xfrm>
            </p:contentPart>
          </mc:Choice>
          <mc:Fallback xmlns="">
            <p:pic>
              <p:nvPicPr>
                <p:cNvPr id="69" name="Ink 68">
                  <a:extLst>
                    <a:ext uri="{FF2B5EF4-FFF2-40B4-BE49-F238E27FC236}">
                      <a16:creationId xmlns:a16="http://schemas.microsoft.com/office/drawing/2014/main" id="{34F2CDF7-0A2C-4F4C-B18B-940A38F4F8FF}"/>
                    </a:ext>
                  </a:extLst>
                </p:cNvPr>
                <p:cNvPicPr/>
                <p:nvPr/>
              </p:nvPicPr>
              <p:blipFill>
                <a:blip r:embed="rId89"/>
                <a:stretch>
                  <a:fillRect/>
                </a:stretch>
              </p:blipFill>
              <p:spPr>
                <a:xfrm>
                  <a:off x="1705860" y="2458560"/>
                  <a:ext cx="1047240" cy="893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0">
              <p14:nvContentPartPr>
                <p14:cNvPr id="70" name="Ink 69">
                  <a:extLst>
                    <a:ext uri="{FF2B5EF4-FFF2-40B4-BE49-F238E27FC236}">
                      <a16:creationId xmlns:a16="http://schemas.microsoft.com/office/drawing/2014/main" id="{5042A829-4E7E-4988-BBC8-E6E71C73AC13}"/>
                    </a:ext>
                  </a:extLst>
                </p14:cNvPr>
                <p14:cNvContentPartPr/>
                <p14:nvPr/>
              </p14:nvContentPartPr>
              <p14:xfrm>
                <a:off x="2752380" y="2809200"/>
                <a:ext cx="508680" cy="216720"/>
              </p14:xfrm>
            </p:contentPart>
          </mc:Choice>
          <mc:Fallback xmlns="">
            <p:pic>
              <p:nvPicPr>
                <p:cNvPr id="70" name="Ink 69">
                  <a:extLst>
                    <a:ext uri="{FF2B5EF4-FFF2-40B4-BE49-F238E27FC236}">
                      <a16:creationId xmlns:a16="http://schemas.microsoft.com/office/drawing/2014/main" id="{5042A829-4E7E-4988-BBC8-E6E71C73AC13}"/>
                    </a:ext>
                  </a:extLst>
                </p:cNvPr>
                <p:cNvPicPr/>
                <p:nvPr/>
              </p:nvPicPr>
              <p:blipFill>
                <a:blip r:embed="rId91"/>
                <a:stretch>
                  <a:fillRect/>
                </a:stretch>
              </p:blipFill>
              <p:spPr>
                <a:xfrm>
                  <a:off x="2716740" y="2593560"/>
                  <a:ext cx="580320" cy="648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2">
              <p14:nvContentPartPr>
                <p14:cNvPr id="72" name="Ink 71">
                  <a:extLst>
                    <a:ext uri="{FF2B5EF4-FFF2-40B4-BE49-F238E27FC236}">
                      <a16:creationId xmlns:a16="http://schemas.microsoft.com/office/drawing/2014/main" id="{093E172E-075E-4930-A8E7-551EE89EBCF2}"/>
                    </a:ext>
                  </a:extLst>
                </p14:cNvPr>
                <p14:cNvContentPartPr/>
                <p14:nvPr/>
              </p14:nvContentPartPr>
              <p14:xfrm>
                <a:off x="3694500" y="2554320"/>
                <a:ext cx="230760" cy="400320"/>
              </p14:xfrm>
            </p:contentPart>
          </mc:Choice>
          <mc:Fallback xmlns="">
            <p:pic>
              <p:nvPicPr>
                <p:cNvPr id="72" name="Ink 71">
                  <a:extLst>
                    <a:ext uri="{FF2B5EF4-FFF2-40B4-BE49-F238E27FC236}">
                      <a16:creationId xmlns:a16="http://schemas.microsoft.com/office/drawing/2014/main" id="{093E172E-075E-4930-A8E7-551EE89EBCF2}"/>
                    </a:ext>
                  </a:extLst>
                </p:cNvPr>
                <p:cNvPicPr/>
                <p:nvPr/>
              </p:nvPicPr>
              <p:blipFill>
                <a:blip r:embed="rId93"/>
                <a:stretch>
                  <a:fillRect/>
                </a:stretch>
              </p:blipFill>
              <p:spPr>
                <a:xfrm>
                  <a:off x="3658500" y="2338680"/>
                  <a:ext cx="302400" cy="831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4">
              <p14:nvContentPartPr>
                <p14:cNvPr id="73" name="Ink 72">
                  <a:extLst>
                    <a:ext uri="{FF2B5EF4-FFF2-40B4-BE49-F238E27FC236}">
                      <a16:creationId xmlns:a16="http://schemas.microsoft.com/office/drawing/2014/main" id="{33E06A9F-871E-434E-AA95-6651616300A6}"/>
                    </a:ext>
                  </a:extLst>
                </p14:cNvPr>
                <p14:cNvContentPartPr/>
                <p14:nvPr/>
              </p14:nvContentPartPr>
              <p14:xfrm>
                <a:off x="4010940" y="2726040"/>
                <a:ext cx="309600" cy="66240"/>
              </p14:xfrm>
            </p:contentPart>
          </mc:Choice>
          <mc:Fallback xmlns="">
            <p:pic>
              <p:nvPicPr>
                <p:cNvPr id="73" name="Ink 72">
                  <a:extLst>
                    <a:ext uri="{FF2B5EF4-FFF2-40B4-BE49-F238E27FC236}">
                      <a16:creationId xmlns:a16="http://schemas.microsoft.com/office/drawing/2014/main" id="{33E06A9F-871E-434E-AA95-6651616300A6}"/>
                    </a:ext>
                  </a:extLst>
                </p:cNvPr>
                <p:cNvPicPr/>
                <p:nvPr/>
              </p:nvPicPr>
              <p:blipFill>
                <a:blip r:embed="rId95"/>
                <a:stretch>
                  <a:fillRect/>
                </a:stretch>
              </p:blipFill>
              <p:spPr>
                <a:xfrm>
                  <a:off x="3975300" y="2510400"/>
                  <a:ext cx="381240" cy="497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6">
              <p14:nvContentPartPr>
                <p14:cNvPr id="74" name="Ink 73">
                  <a:extLst>
                    <a:ext uri="{FF2B5EF4-FFF2-40B4-BE49-F238E27FC236}">
                      <a16:creationId xmlns:a16="http://schemas.microsoft.com/office/drawing/2014/main" id="{84360AF9-6B03-4E23-A685-926ACA04917B}"/>
                    </a:ext>
                  </a:extLst>
                </p14:cNvPr>
                <p14:cNvContentPartPr/>
                <p14:nvPr/>
              </p14:nvContentPartPr>
              <p14:xfrm>
                <a:off x="4337820" y="2628480"/>
                <a:ext cx="118080" cy="378360"/>
              </p14:xfrm>
            </p:contentPart>
          </mc:Choice>
          <mc:Fallback xmlns="">
            <p:pic>
              <p:nvPicPr>
                <p:cNvPr id="74" name="Ink 73">
                  <a:extLst>
                    <a:ext uri="{FF2B5EF4-FFF2-40B4-BE49-F238E27FC236}">
                      <a16:creationId xmlns:a16="http://schemas.microsoft.com/office/drawing/2014/main" id="{84360AF9-6B03-4E23-A685-926ACA04917B}"/>
                    </a:ext>
                  </a:extLst>
                </p:cNvPr>
                <p:cNvPicPr/>
                <p:nvPr/>
              </p:nvPicPr>
              <p:blipFill>
                <a:blip r:embed="rId97"/>
                <a:stretch>
                  <a:fillRect/>
                </a:stretch>
              </p:blipFill>
              <p:spPr>
                <a:xfrm>
                  <a:off x="4302180" y="2412840"/>
                  <a:ext cx="189720" cy="810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8">
              <p14:nvContentPartPr>
                <p14:cNvPr id="75" name="Ink 74">
                  <a:extLst>
                    <a:ext uri="{FF2B5EF4-FFF2-40B4-BE49-F238E27FC236}">
                      <a16:creationId xmlns:a16="http://schemas.microsoft.com/office/drawing/2014/main" id="{18D42BFD-2162-4674-B651-ABD02F218005}"/>
                    </a:ext>
                  </a:extLst>
                </p14:cNvPr>
                <p14:cNvContentPartPr/>
                <p14:nvPr/>
              </p14:nvContentPartPr>
              <p14:xfrm>
                <a:off x="4611060" y="2568720"/>
                <a:ext cx="70200" cy="362160"/>
              </p14:xfrm>
            </p:contentPart>
          </mc:Choice>
          <mc:Fallback xmlns="">
            <p:pic>
              <p:nvPicPr>
                <p:cNvPr id="75" name="Ink 74">
                  <a:extLst>
                    <a:ext uri="{FF2B5EF4-FFF2-40B4-BE49-F238E27FC236}">
                      <a16:creationId xmlns:a16="http://schemas.microsoft.com/office/drawing/2014/main" id="{18D42BFD-2162-4674-B651-ABD02F218005}"/>
                    </a:ext>
                  </a:extLst>
                </p:cNvPr>
                <p:cNvPicPr/>
                <p:nvPr/>
              </p:nvPicPr>
              <p:blipFill>
                <a:blip r:embed="rId99"/>
                <a:stretch>
                  <a:fillRect/>
                </a:stretch>
              </p:blipFill>
              <p:spPr>
                <a:xfrm>
                  <a:off x="4575060" y="2353080"/>
                  <a:ext cx="141840" cy="793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0">
              <p14:nvContentPartPr>
                <p14:cNvPr id="76" name="Ink 75">
                  <a:extLst>
                    <a:ext uri="{FF2B5EF4-FFF2-40B4-BE49-F238E27FC236}">
                      <a16:creationId xmlns:a16="http://schemas.microsoft.com/office/drawing/2014/main" id="{97FA4516-1180-49FD-B9C8-DDB18184E1C0}"/>
                    </a:ext>
                  </a:extLst>
                </p14:cNvPr>
                <p14:cNvContentPartPr/>
                <p14:nvPr/>
              </p14:nvContentPartPr>
              <p14:xfrm>
                <a:off x="4310460" y="2702280"/>
                <a:ext cx="350640" cy="100440"/>
              </p14:xfrm>
            </p:contentPart>
          </mc:Choice>
          <mc:Fallback xmlns="">
            <p:pic>
              <p:nvPicPr>
                <p:cNvPr id="76" name="Ink 75">
                  <a:extLst>
                    <a:ext uri="{FF2B5EF4-FFF2-40B4-BE49-F238E27FC236}">
                      <a16:creationId xmlns:a16="http://schemas.microsoft.com/office/drawing/2014/main" id="{97FA4516-1180-49FD-B9C8-DDB18184E1C0}"/>
                    </a:ext>
                  </a:extLst>
                </p:cNvPr>
                <p:cNvPicPr/>
                <p:nvPr/>
              </p:nvPicPr>
              <p:blipFill>
                <a:blip r:embed="rId101"/>
                <a:stretch>
                  <a:fillRect/>
                </a:stretch>
              </p:blipFill>
              <p:spPr>
                <a:xfrm>
                  <a:off x="4274460" y="2486280"/>
                  <a:ext cx="422280" cy="532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2">
              <p14:nvContentPartPr>
                <p14:cNvPr id="78" name="Ink 77">
                  <a:extLst>
                    <a:ext uri="{FF2B5EF4-FFF2-40B4-BE49-F238E27FC236}">
                      <a16:creationId xmlns:a16="http://schemas.microsoft.com/office/drawing/2014/main" id="{DF647F6F-F3E6-4B09-BE49-099FC8EA3533}"/>
                    </a:ext>
                  </a:extLst>
                </p14:cNvPr>
                <p14:cNvContentPartPr/>
                <p14:nvPr/>
              </p14:nvContentPartPr>
              <p14:xfrm>
                <a:off x="4675860" y="2417880"/>
                <a:ext cx="208080" cy="649800"/>
              </p14:xfrm>
            </p:contentPart>
          </mc:Choice>
          <mc:Fallback xmlns="">
            <p:pic>
              <p:nvPicPr>
                <p:cNvPr id="78" name="Ink 77">
                  <a:extLst>
                    <a:ext uri="{FF2B5EF4-FFF2-40B4-BE49-F238E27FC236}">
                      <a16:creationId xmlns:a16="http://schemas.microsoft.com/office/drawing/2014/main" id="{DF647F6F-F3E6-4B09-BE49-099FC8EA3533}"/>
                    </a:ext>
                  </a:extLst>
                </p:cNvPr>
                <p:cNvPicPr/>
                <p:nvPr/>
              </p:nvPicPr>
              <p:blipFill>
                <a:blip r:embed="rId103"/>
                <a:stretch>
                  <a:fillRect/>
                </a:stretch>
              </p:blipFill>
              <p:spPr>
                <a:xfrm>
                  <a:off x="4639860" y="2201880"/>
                  <a:ext cx="279720" cy="1081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4">
              <p14:nvContentPartPr>
                <p14:cNvPr id="79" name="Ink 78">
                  <a:extLst>
                    <a:ext uri="{FF2B5EF4-FFF2-40B4-BE49-F238E27FC236}">
                      <a16:creationId xmlns:a16="http://schemas.microsoft.com/office/drawing/2014/main" id="{52300B59-61A5-4E20-8001-C3632DD56A26}"/>
                    </a:ext>
                  </a:extLst>
                </p14:cNvPr>
                <p14:cNvContentPartPr/>
                <p14:nvPr/>
              </p14:nvContentPartPr>
              <p14:xfrm>
                <a:off x="3430620" y="2391600"/>
                <a:ext cx="362160" cy="873000"/>
              </p14:xfrm>
            </p:contentPart>
          </mc:Choice>
          <mc:Fallback xmlns="">
            <p:pic>
              <p:nvPicPr>
                <p:cNvPr id="79" name="Ink 78">
                  <a:extLst>
                    <a:ext uri="{FF2B5EF4-FFF2-40B4-BE49-F238E27FC236}">
                      <a16:creationId xmlns:a16="http://schemas.microsoft.com/office/drawing/2014/main" id="{52300B59-61A5-4E20-8001-C3632DD56A26}"/>
                    </a:ext>
                  </a:extLst>
                </p:cNvPr>
                <p:cNvPicPr/>
                <p:nvPr/>
              </p:nvPicPr>
              <p:blipFill>
                <a:blip r:embed="rId105"/>
                <a:stretch>
                  <a:fillRect/>
                </a:stretch>
              </p:blipFill>
              <p:spPr>
                <a:xfrm>
                  <a:off x="3394620" y="2175600"/>
                  <a:ext cx="433800" cy="1304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6">
              <p14:nvContentPartPr>
                <p14:cNvPr id="49" name="Ink 48">
                  <a:extLst>
                    <a:ext uri="{FF2B5EF4-FFF2-40B4-BE49-F238E27FC236}">
                      <a16:creationId xmlns:a16="http://schemas.microsoft.com/office/drawing/2014/main" id="{211634EE-2A40-497A-A9AF-B0121F2178F9}"/>
                    </a:ext>
                  </a:extLst>
                </p14:cNvPr>
                <p14:cNvContentPartPr/>
                <p14:nvPr/>
              </p14:nvContentPartPr>
              <p14:xfrm>
                <a:off x="7291980" y="1688880"/>
                <a:ext cx="306000" cy="396000"/>
              </p14:xfrm>
            </p:contentPart>
          </mc:Choice>
          <mc:Fallback xmlns="">
            <p:pic>
              <p:nvPicPr>
                <p:cNvPr id="49" name="Ink 48">
                  <a:extLst>
                    <a:ext uri="{FF2B5EF4-FFF2-40B4-BE49-F238E27FC236}">
                      <a16:creationId xmlns:a16="http://schemas.microsoft.com/office/drawing/2014/main" id="{211634EE-2A40-497A-A9AF-B0121F2178F9}"/>
                    </a:ext>
                  </a:extLst>
                </p:cNvPr>
                <p:cNvPicPr/>
                <p:nvPr/>
              </p:nvPicPr>
              <p:blipFill>
                <a:blip r:embed="rId107"/>
                <a:stretch>
                  <a:fillRect/>
                </a:stretch>
              </p:blipFill>
              <p:spPr>
                <a:xfrm>
                  <a:off x="7255980" y="1472880"/>
                  <a:ext cx="377640" cy="827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8">
              <p14:nvContentPartPr>
                <p14:cNvPr id="50" name="Ink 49">
                  <a:extLst>
                    <a:ext uri="{FF2B5EF4-FFF2-40B4-BE49-F238E27FC236}">
                      <a16:creationId xmlns:a16="http://schemas.microsoft.com/office/drawing/2014/main" id="{4061577A-307B-4666-846F-BE87B0AFAD25}"/>
                    </a:ext>
                  </a:extLst>
                </p14:cNvPr>
                <p14:cNvContentPartPr/>
                <p14:nvPr/>
              </p14:nvContentPartPr>
              <p14:xfrm>
                <a:off x="7722180" y="1967160"/>
                <a:ext cx="33480" cy="344520"/>
              </p14:xfrm>
            </p:contentPart>
          </mc:Choice>
          <mc:Fallback xmlns="">
            <p:pic>
              <p:nvPicPr>
                <p:cNvPr id="50" name="Ink 49">
                  <a:extLst>
                    <a:ext uri="{FF2B5EF4-FFF2-40B4-BE49-F238E27FC236}">
                      <a16:creationId xmlns:a16="http://schemas.microsoft.com/office/drawing/2014/main" id="{4061577A-307B-4666-846F-BE87B0AFAD25}"/>
                    </a:ext>
                  </a:extLst>
                </p:cNvPr>
                <p:cNvPicPr/>
                <p:nvPr/>
              </p:nvPicPr>
              <p:blipFill>
                <a:blip r:embed="rId109"/>
                <a:stretch>
                  <a:fillRect/>
                </a:stretch>
              </p:blipFill>
              <p:spPr>
                <a:xfrm>
                  <a:off x="7686180" y="1751160"/>
                  <a:ext cx="105120" cy="7761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0">
              <p14:nvContentPartPr>
                <p14:cNvPr id="51" name="Ink 50">
                  <a:extLst>
                    <a:ext uri="{FF2B5EF4-FFF2-40B4-BE49-F238E27FC236}">
                      <a16:creationId xmlns:a16="http://schemas.microsoft.com/office/drawing/2014/main" id="{E419C3F5-B4DB-4342-8DA0-C610D6FDF628}"/>
                    </a:ext>
                  </a:extLst>
                </p14:cNvPr>
                <p14:cNvContentPartPr/>
                <p14:nvPr/>
              </p14:nvContentPartPr>
              <p14:xfrm>
                <a:off x="7928820" y="1791120"/>
                <a:ext cx="80280" cy="425880"/>
              </p14:xfrm>
            </p:contentPart>
          </mc:Choice>
          <mc:Fallback xmlns="">
            <p:pic>
              <p:nvPicPr>
                <p:cNvPr id="51" name="Ink 50">
                  <a:extLst>
                    <a:ext uri="{FF2B5EF4-FFF2-40B4-BE49-F238E27FC236}">
                      <a16:creationId xmlns:a16="http://schemas.microsoft.com/office/drawing/2014/main" id="{E419C3F5-B4DB-4342-8DA0-C610D6FDF628}"/>
                    </a:ext>
                  </a:extLst>
                </p:cNvPr>
                <p:cNvPicPr/>
                <p:nvPr/>
              </p:nvPicPr>
              <p:blipFill>
                <a:blip r:embed="rId111"/>
                <a:stretch>
                  <a:fillRect/>
                </a:stretch>
              </p:blipFill>
              <p:spPr>
                <a:xfrm>
                  <a:off x="7892820" y="1575120"/>
                  <a:ext cx="151920" cy="857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2">
              <p14:nvContentPartPr>
                <p14:cNvPr id="52" name="Ink 51">
                  <a:extLst>
                    <a:ext uri="{FF2B5EF4-FFF2-40B4-BE49-F238E27FC236}">
                      <a16:creationId xmlns:a16="http://schemas.microsoft.com/office/drawing/2014/main" id="{E3F0D3A6-FBF2-4F8D-93EB-B96558511179}"/>
                    </a:ext>
                  </a:extLst>
                </p14:cNvPr>
                <p14:cNvContentPartPr/>
                <p14:nvPr/>
              </p14:nvContentPartPr>
              <p14:xfrm>
                <a:off x="7997580" y="1738560"/>
                <a:ext cx="408240" cy="533160"/>
              </p14:xfrm>
            </p:contentPart>
          </mc:Choice>
          <mc:Fallback xmlns="">
            <p:pic>
              <p:nvPicPr>
                <p:cNvPr id="52" name="Ink 51">
                  <a:extLst>
                    <a:ext uri="{FF2B5EF4-FFF2-40B4-BE49-F238E27FC236}">
                      <a16:creationId xmlns:a16="http://schemas.microsoft.com/office/drawing/2014/main" id="{E3F0D3A6-FBF2-4F8D-93EB-B96558511179}"/>
                    </a:ext>
                  </a:extLst>
                </p:cNvPr>
                <p:cNvPicPr/>
                <p:nvPr/>
              </p:nvPicPr>
              <p:blipFill>
                <a:blip r:embed="rId113"/>
                <a:stretch>
                  <a:fillRect/>
                </a:stretch>
              </p:blipFill>
              <p:spPr>
                <a:xfrm>
                  <a:off x="7961580" y="1522560"/>
                  <a:ext cx="479880" cy="964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4">
              <p14:nvContentPartPr>
                <p14:cNvPr id="53" name="Ink 52">
                  <a:extLst>
                    <a:ext uri="{FF2B5EF4-FFF2-40B4-BE49-F238E27FC236}">
                      <a16:creationId xmlns:a16="http://schemas.microsoft.com/office/drawing/2014/main" id="{CBEF07B4-640A-4527-9D1C-C4B36BE3777A}"/>
                    </a:ext>
                  </a:extLst>
                </p14:cNvPr>
                <p14:cNvContentPartPr/>
                <p14:nvPr/>
              </p14:nvContentPartPr>
              <p14:xfrm>
                <a:off x="8501220" y="1704720"/>
                <a:ext cx="345960" cy="464760"/>
              </p14:xfrm>
            </p:contentPart>
          </mc:Choice>
          <mc:Fallback xmlns="">
            <p:pic>
              <p:nvPicPr>
                <p:cNvPr id="53" name="Ink 52">
                  <a:extLst>
                    <a:ext uri="{FF2B5EF4-FFF2-40B4-BE49-F238E27FC236}">
                      <a16:creationId xmlns:a16="http://schemas.microsoft.com/office/drawing/2014/main" id="{CBEF07B4-640A-4527-9D1C-C4B36BE3777A}"/>
                    </a:ext>
                  </a:extLst>
                </p:cNvPr>
                <p:cNvPicPr/>
                <p:nvPr/>
              </p:nvPicPr>
              <p:blipFill>
                <a:blip r:embed="rId115"/>
                <a:stretch>
                  <a:fillRect/>
                </a:stretch>
              </p:blipFill>
              <p:spPr>
                <a:xfrm>
                  <a:off x="8465580" y="1489080"/>
                  <a:ext cx="417600" cy="896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6">
              <p14:nvContentPartPr>
                <p14:cNvPr id="54" name="Ink 53">
                  <a:extLst>
                    <a:ext uri="{FF2B5EF4-FFF2-40B4-BE49-F238E27FC236}">
                      <a16:creationId xmlns:a16="http://schemas.microsoft.com/office/drawing/2014/main" id="{0C0E2454-73EF-4F1D-A1F5-F0C574765B20}"/>
                    </a:ext>
                  </a:extLst>
                </p14:cNvPr>
                <p14:cNvContentPartPr/>
                <p14:nvPr/>
              </p14:nvContentPartPr>
              <p14:xfrm>
                <a:off x="9009180" y="1982640"/>
                <a:ext cx="63000" cy="377640"/>
              </p14:xfrm>
            </p:contentPart>
          </mc:Choice>
          <mc:Fallback xmlns="">
            <p:pic>
              <p:nvPicPr>
                <p:cNvPr id="54" name="Ink 53">
                  <a:extLst>
                    <a:ext uri="{FF2B5EF4-FFF2-40B4-BE49-F238E27FC236}">
                      <a16:creationId xmlns:a16="http://schemas.microsoft.com/office/drawing/2014/main" id="{0C0E2454-73EF-4F1D-A1F5-F0C574765B20}"/>
                    </a:ext>
                  </a:extLst>
                </p:cNvPr>
                <p:cNvPicPr/>
                <p:nvPr/>
              </p:nvPicPr>
              <p:blipFill>
                <a:blip r:embed="rId117"/>
                <a:stretch>
                  <a:fillRect/>
                </a:stretch>
              </p:blipFill>
              <p:spPr>
                <a:xfrm>
                  <a:off x="8973540" y="1766640"/>
                  <a:ext cx="134640" cy="8092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8">
              <p14:nvContentPartPr>
                <p14:cNvPr id="55" name="Ink 54">
                  <a:extLst>
                    <a:ext uri="{FF2B5EF4-FFF2-40B4-BE49-F238E27FC236}">
                      <a16:creationId xmlns:a16="http://schemas.microsoft.com/office/drawing/2014/main" id="{2C40796C-4F18-41BF-AC22-2FB6D616E28A}"/>
                    </a:ext>
                  </a:extLst>
                </p14:cNvPr>
                <p14:cNvContentPartPr/>
                <p14:nvPr/>
              </p14:nvContentPartPr>
              <p14:xfrm>
                <a:off x="9101340" y="1674840"/>
                <a:ext cx="405360" cy="441720"/>
              </p14:xfrm>
            </p:contentPart>
          </mc:Choice>
          <mc:Fallback xmlns="">
            <p:pic>
              <p:nvPicPr>
                <p:cNvPr id="55" name="Ink 54">
                  <a:extLst>
                    <a:ext uri="{FF2B5EF4-FFF2-40B4-BE49-F238E27FC236}">
                      <a16:creationId xmlns:a16="http://schemas.microsoft.com/office/drawing/2014/main" id="{2C40796C-4F18-41BF-AC22-2FB6D616E28A}"/>
                    </a:ext>
                  </a:extLst>
                </p:cNvPr>
                <p:cNvPicPr/>
                <p:nvPr/>
              </p:nvPicPr>
              <p:blipFill>
                <a:blip r:embed="rId119"/>
                <a:stretch>
                  <a:fillRect/>
                </a:stretch>
              </p:blipFill>
              <p:spPr>
                <a:xfrm>
                  <a:off x="9065340" y="1459200"/>
                  <a:ext cx="477000" cy="873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0">
              <p14:nvContentPartPr>
                <p14:cNvPr id="56" name="Ink 55">
                  <a:extLst>
                    <a:ext uri="{FF2B5EF4-FFF2-40B4-BE49-F238E27FC236}">
                      <a16:creationId xmlns:a16="http://schemas.microsoft.com/office/drawing/2014/main" id="{768EED19-A432-49C4-BE02-2F2B179CE932}"/>
                    </a:ext>
                  </a:extLst>
                </p14:cNvPr>
                <p14:cNvContentPartPr/>
                <p14:nvPr/>
              </p14:nvContentPartPr>
              <p14:xfrm>
                <a:off x="9666180" y="1882200"/>
                <a:ext cx="23760" cy="364320"/>
              </p14:xfrm>
            </p:contentPart>
          </mc:Choice>
          <mc:Fallback xmlns="">
            <p:pic>
              <p:nvPicPr>
                <p:cNvPr id="56" name="Ink 55">
                  <a:extLst>
                    <a:ext uri="{FF2B5EF4-FFF2-40B4-BE49-F238E27FC236}">
                      <a16:creationId xmlns:a16="http://schemas.microsoft.com/office/drawing/2014/main" id="{768EED19-A432-49C4-BE02-2F2B179CE932}"/>
                    </a:ext>
                  </a:extLst>
                </p:cNvPr>
                <p:cNvPicPr/>
                <p:nvPr/>
              </p:nvPicPr>
              <p:blipFill>
                <a:blip r:embed="rId121"/>
                <a:stretch>
                  <a:fillRect/>
                </a:stretch>
              </p:blipFill>
              <p:spPr>
                <a:xfrm>
                  <a:off x="9630180" y="1666200"/>
                  <a:ext cx="95400" cy="795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2">
              <p14:nvContentPartPr>
                <p14:cNvPr id="57" name="Ink 56">
                  <a:extLst>
                    <a:ext uri="{FF2B5EF4-FFF2-40B4-BE49-F238E27FC236}">
                      <a16:creationId xmlns:a16="http://schemas.microsoft.com/office/drawing/2014/main" id="{2B7792DC-D588-4CE5-B506-6C0014FEB13F}"/>
                    </a:ext>
                  </a:extLst>
                </p14:cNvPr>
                <p14:cNvContentPartPr/>
                <p14:nvPr/>
              </p14:nvContentPartPr>
              <p14:xfrm>
                <a:off x="9813780" y="1692120"/>
                <a:ext cx="266400" cy="523440"/>
              </p14:xfrm>
            </p:contentPart>
          </mc:Choice>
          <mc:Fallback xmlns="">
            <p:pic>
              <p:nvPicPr>
                <p:cNvPr id="57" name="Ink 56">
                  <a:extLst>
                    <a:ext uri="{FF2B5EF4-FFF2-40B4-BE49-F238E27FC236}">
                      <a16:creationId xmlns:a16="http://schemas.microsoft.com/office/drawing/2014/main" id="{2B7792DC-D588-4CE5-B506-6C0014FEB13F}"/>
                    </a:ext>
                  </a:extLst>
                </p:cNvPr>
                <p:cNvPicPr/>
                <p:nvPr/>
              </p:nvPicPr>
              <p:blipFill>
                <a:blip r:embed="rId123"/>
                <a:stretch>
                  <a:fillRect/>
                </a:stretch>
              </p:blipFill>
              <p:spPr>
                <a:xfrm>
                  <a:off x="9777780" y="1476120"/>
                  <a:ext cx="338040" cy="955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4">
              <p14:nvContentPartPr>
                <p14:cNvPr id="58" name="Ink 57">
                  <a:extLst>
                    <a:ext uri="{FF2B5EF4-FFF2-40B4-BE49-F238E27FC236}">
                      <a16:creationId xmlns:a16="http://schemas.microsoft.com/office/drawing/2014/main" id="{71029822-769A-48BC-9BA4-AF9C22C50A75}"/>
                    </a:ext>
                  </a:extLst>
                </p14:cNvPr>
                <p14:cNvContentPartPr/>
                <p14:nvPr/>
              </p14:nvContentPartPr>
              <p14:xfrm>
                <a:off x="10165140" y="1972560"/>
                <a:ext cx="76320" cy="50760"/>
              </p14:xfrm>
            </p:contentPart>
          </mc:Choice>
          <mc:Fallback xmlns="">
            <p:pic>
              <p:nvPicPr>
                <p:cNvPr id="58" name="Ink 57">
                  <a:extLst>
                    <a:ext uri="{FF2B5EF4-FFF2-40B4-BE49-F238E27FC236}">
                      <a16:creationId xmlns:a16="http://schemas.microsoft.com/office/drawing/2014/main" id="{71029822-769A-48BC-9BA4-AF9C22C50A75}"/>
                    </a:ext>
                  </a:extLst>
                </p:cNvPr>
                <p:cNvPicPr/>
                <p:nvPr/>
              </p:nvPicPr>
              <p:blipFill>
                <a:blip r:embed="rId125"/>
                <a:stretch>
                  <a:fillRect/>
                </a:stretch>
              </p:blipFill>
              <p:spPr>
                <a:xfrm>
                  <a:off x="10129140" y="1756920"/>
                  <a:ext cx="147960" cy="482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6">
              <p14:nvContentPartPr>
                <p14:cNvPr id="59" name="Ink 58">
                  <a:extLst>
                    <a:ext uri="{FF2B5EF4-FFF2-40B4-BE49-F238E27FC236}">
                      <a16:creationId xmlns:a16="http://schemas.microsoft.com/office/drawing/2014/main" id="{E704FA45-A218-47DF-B270-771720FABC17}"/>
                    </a:ext>
                  </a:extLst>
                </p14:cNvPr>
                <p14:cNvContentPartPr/>
                <p14:nvPr/>
              </p14:nvContentPartPr>
              <p14:xfrm>
                <a:off x="10478700" y="1975800"/>
                <a:ext cx="126720" cy="30240"/>
              </p14:xfrm>
            </p:contentPart>
          </mc:Choice>
          <mc:Fallback xmlns="">
            <p:pic>
              <p:nvPicPr>
                <p:cNvPr id="59" name="Ink 58">
                  <a:extLst>
                    <a:ext uri="{FF2B5EF4-FFF2-40B4-BE49-F238E27FC236}">
                      <a16:creationId xmlns:a16="http://schemas.microsoft.com/office/drawing/2014/main" id="{E704FA45-A218-47DF-B270-771720FABC17}"/>
                    </a:ext>
                  </a:extLst>
                </p:cNvPr>
                <p:cNvPicPr/>
                <p:nvPr/>
              </p:nvPicPr>
              <p:blipFill>
                <a:blip r:embed="rId127"/>
                <a:stretch>
                  <a:fillRect/>
                </a:stretch>
              </p:blipFill>
              <p:spPr>
                <a:xfrm>
                  <a:off x="10442700" y="1760160"/>
                  <a:ext cx="198360" cy="461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8">
              <p14:nvContentPartPr>
                <p14:cNvPr id="60" name="Ink 59">
                  <a:extLst>
                    <a:ext uri="{FF2B5EF4-FFF2-40B4-BE49-F238E27FC236}">
                      <a16:creationId xmlns:a16="http://schemas.microsoft.com/office/drawing/2014/main" id="{0E142E6F-2BBC-4F27-B740-85350F539B8A}"/>
                    </a:ext>
                  </a:extLst>
                </p14:cNvPr>
                <p14:cNvContentPartPr/>
                <p14:nvPr/>
              </p14:nvContentPartPr>
              <p14:xfrm>
                <a:off x="10760580" y="1903080"/>
                <a:ext cx="51480" cy="41760"/>
              </p14:xfrm>
            </p:contentPart>
          </mc:Choice>
          <mc:Fallback xmlns="">
            <p:pic>
              <p:nvPicPr>
                <p:cNvPr id="60" name="Ink 59">
                  <a:extLst>
                    <a:ext uri="{FF2B5EF4-FFF2-40B4-BE49-F238E27FC236}">
                      <a16:creationId xmlns:a16="http://schemas.microsoft.com/office/drawing/2014/main" id="{0E142E6F-2BBC-4F27-B740-85350F539B8A}"/>
                    </a:ext>
                  </a:extLst>
                </p:cNvPr>
                <p:cNvPicPr/>
                <p:nvPr/>
              </p:nvPicPr>
              <p:blipFill>
                <a:blip r:embed="rId129"/>
                <a:stretch>
                  <a:fillRect/>
                </a:stretch>
              </p:blipFill>
              <p:spPr>
                <a:xfrm>
                  <a:off x="10724940" y="1687080"/>
                  <a:ext cx="123120" cy="473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0">
              <p14:nvContentPartPr>
                <p14:cNvPr id="61" name="Ink 60">
                  <a:extLst>
                    <a:ext uri="{FF2B5EF4-FFF2-40B4-BE49-F238E27FC236}">
                      <a16:creationId xmlns:a16="http://schemas.microsoft.com/office/drawing/2014/main" id="{356682D1-3177-4C9C-879A-27EA90897932}"/>
                    </a:ext>
                  </a:extLst>
                </p14:cNvPr>
                <p14:cNvContentPartPr/>
                <p14:nvPr/>
              </p14:nvContentPartPr>
              <p14:xfrm>
                <a:off x="10981260" y="1890120"/>
                <a:ext cx="55440" cy="27720"/>
              </p14:xfrm>
            </p:contentPart>
          </mc:Choice>
          <mc:Fallback xmlns="">
            <p:pic>
              <p:nvPicPr>
                <p:cNvPr id="61" name="Ink 60">
                  <a:extLst>
                    <a:ext uri="{FF2B5EF4-FFF2-40B4-BE49-F238E27FC236}">
                      <a16:creationId xmlns:a16="http://schemas.microsoft.com/office/drawing/2014/main" id="{356682D1-3177-4C9C-879A-27EA90897932}"/>
                    </a:ext>
                  </a:extLst>
                </p:cNvPr>
                <p:cNvPicPr/>
                <p:nvPr/>
              </p:nvPicPr>
              <p:blipFill>
                <a:blip r:embed="rId131"/>
                <a:stretch>
                  <a:fillRect/>
                </a:stretch>
              </p:blipFill>
              <p:spPr>
                <a:xfrm>
                  <a:off x="10945260" y="1674480"/>
                  <a:ext cx="127080" cy="459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2">
              <p14:nvContentPartPr>
                <p14:cNvPr id="63" name="Ink 62">
                  <a:extLst>
                    <a:ext uri="{FF2B5EF4-FFF2-40B4-BE49-F238E27FC236}">
                      <a16:creationId xmlns:a16="http://schemas.microsoft.com/office/drawing/2014/main" id="{26A47057-08FC-44AF-875E-F5DF9B0B4478}"/>
                    </a:ext>
                  </a:extLst>
                </p14:cNvPr>
                <p14:cNvContentPartPr/>
                <p14:nvPr/>
              </p14:nvContentPartPr>
              <p14:xfrm>
                <a:off x="6849180" y="1485840"/>
                <a:ext cx="993960" cy="1554840"/>
              </p14:xfrm>
            </p:contentPart>
          </mc:Choice>
          <mc:Fallback xmlns="">
            <p:pic>
              <p:nvPicPr>
                <p:cNvPr id="63" name="Ink 62">
                  <a:extLst>
                    <a:ext uri="{FF2B5EF4-FFF2-40B4-BE49-F238E27FC236}">
                      <a16:creationId xmlns:a16="http://schemas.microsoft.com/office/drawing/2014/main" id="{26A47057-08FC-44AF-875E-F5DF9B0B4478}"/>
                    </a:ext>
                  </a:extLst>
                </p:cNvPr>
                <p:cNvPicPr/>
                <p:nvPr/>
              </p:nvPicPr>
              <p:blipFill>
                <a:blip r:embed="rId133"/>
                <a:stretch>
                  <a:fillRect/>
                </a:stretch>
              </p:blipFill>
              <p:spPr>
                <a:xfrm>
                  <a:off x="6813540" y="1270200"/>
                  <a:ext cx="1065600" cy="1986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4">
              <p14:nvContentPartPr>
                <p14:cNvPr id="107" name="Ink 106">
                  <a:extLst>
                    <a:ext uri="{FF2B5EF4-FFF2-40B4-BE49-F238E27FC236}">
                      <a16:creationId xmlns:a16="http://schemas.microsoft.com/office/drawing/2014/main" id="{C21C0F16-C289-43C4-88FA-BCA9A9AD3AB9}"/>
                    </a:ext>
                  </a:extLst>
                </p14:cNvPr>
                <p14:cNvContentPartPr/>
                <p14:nvPr/>
              </p14:nvContentPartPr>
              <p14:xfrm>
                <a:off x="10357380" y="158880"/>
                <a:ext cx="222120" cy="1772640"/>
              </p14:xfrm>
            </p:contentPart>
          </mc:Choice>
          <mc:Fallback xmlns="">
            <p:pic>
              <p:nvPicPr>
                <p:cNvPr id="107" name="Ink 106">
                  <a:extLst>
                    <a:ext uri="{FF2B5EF4-FFF2-40B4-BE49-F238E27FC236}">
                      <a16:creationId xmlns:a16="http://schemas.microsoft.com/office/drawing/2014/main" id="{C21C0F16-C289-43C4-88FA-BCA9A9AD3AB9}"/>
                    </a:ext>
                  </a:extLst>
                </p:cNvPr>
                <p:cNvPicPr/>
                <p:nvPr/>
              </p:nvPicPr>
              <p:blipFill>
                <a:blip r:embed="rId135"/>
                <a:stretch>
                  <a:fillRect/>
                </a:stretch>
              </p:blipFill>
              <p:spPr>
                <a:xfrm>
                  <a:off x="10321380" y="-56760"/>
                  <a:ext cx="293760" cy="22042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6">
              <p14:nvContentPartPr>
                <p14:cNvPr id="108" name="Ink 107">
                  <a:extLst>
                    <a:ext uri="{FF2B5EF4-FFF2-40B4-BE49-F238E27FC236}">
                      <a16:creationId xmlns:a16="http://schemas.microsoft.com/office/drawing/2014/main" id="{E54EC253-4F57-4F86-9FDD-9C1CEE44D80D}"/>
                    </a:ext>
                  </a:extLst>
                </p14:cNvPr>
                <p14:cNvContentPartPr/>
                <p14:nvPr/>
              </p14:nvContentPartPr>
              <p14:xfrm>
                <a:off x="10565460" y="490800"/>
                <a:ext cx="105120" cy="505080"/>
              </p14:xfrm>
            </p:contentPart>
          </mc:Choice>
          <mc:Fallback xmlns="">
            <p:pic>
              <p:nvPicPr>
                <p:cNvPr id="108" name="Ink 107">
                  <a:extLst>
                    <a:ext uri="{FF2B5EF4-FFF2-40B4-BE49-F238E27FC236}">
                      <a16:creationId xmlns:a16="http://schemas.microsoft.com/office/drawing/2014/main" id="{E54EC253-4F57-4F86-9FDD-9C1CEE44D80D}"/>
                    </a:ext>
                  </a:extLst>
                </p:cNvPr>
                <p:cNvPicPr/>
                <p:nvPr/>
              </p:nvPicPr>
              <p:blipFill>
                <a:blip r:embed="rId137"/>
                <a:stretch>
                  <a:fillRect/>
                </a:stretch>
              </p:blipFill>
              <p:spPr>
                <a:xfrm>
                  <a:off x="10529460" y="274800"/>
                  <a:ext cx="176760" cy="936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8">
              <p14:nvContentPartPr>
                <p14:cNvPr id="109" name="Ink 108">
                  <a:extLst>
                    <a:ext uri="{FF2B5EF4-FFF2-40B4-BE49-F238E27FC236}">
                      <a16:creationId xmlns:a16="http://schemas.microsoft.com/office/drawing/2014/main" id="{BAA8C331-E968-4120-A131-A1746399B38A}"/>
                    </a:ext>
                  </a:extLst>
                </p14:cNvPr>
                <p14:cNvContentPartPr/>
                <p14:nvPr/>
              </p14:nvContentPartPr>
              <p14:xfrm>
                <a:off x="10454220" y="555960"/>
                <a:ext cx="300240" cy="433080"/>
              </p14:xfrm>
            </p:contentPart>
          </mc:Choice>
          <mc:Fallback xmlns="">
            <p:pic>
              <p:nvPicPr>
                <p:cNvPr id="109" name="Ink 108">
                  <a:extLst>
                    <a:ext uri="{FF2B5EF4-FFF2-40B4-BE49-F238E27FC236}">
                      <a16:creationId xmlns:a16="http://schemas.microsoft.com/office/drawing/2014/main" id="{BAA8C331-E968-4120-A131-A1746399B38A}"/>
                    </a:ext>
                  </a:extLst>
                </p:cNvPr>
                <p:cNvPicPr/>
                <p:nvPr/>
              </p:nvPicPr>
              <p:blipFill>
                <a:blip r:embed="rId139"/>
                <a:stretch>
                  <a:fillRect/>
                </a:stretch>
              </p:blipFill>
              <p:spPr>
                <a:xfrm>
                  <a:off x="10418220" y="339960"/>
                  <a:ext cx="371880" cy="864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0">
              <p14:nvContentPartPr>
                <p14:cNvPr id="110" name="Ink 109">
                  <a:extLst>
                    <a:ext uri="{FF2B5EF4-FFF2-40B4-BE49-F238E27FC236}">
                      <a16:creationId xmlns:a16="http://schemas.microsoft.com/office/drawing/2014/main" id="{007C8BB2-119C-440C-AE6B-CB0EE55BBFFF}"/>
                    </a:ext>
                  </a:extLst>
                </p14:cNvPr>
                <p14:cNvContentPartPr/>
                <p14:nvPr/>
              </p14:nvContentPartPr>
              <p14:xfrm>
                <a:off x="10685700" y="729840"/>
                <a:ext cx="441720" cy="447480"/>
              </p14:xfrm>
            </p:contentPart>
          </mc:Choice>
          <mc:Fallback xmlns="">
            <p:pic>
              <p:nvPicPr>
                <p:cNvPr id="110" name="Ink 109">
                  <a:extLst>
                    <a:ext uri="{FF2B5EF4-FFF2-40B4-BE49-F238E27FC236}">
                      <a16:creationId xmlns:a16="http://schemas.microsoft.com/office/drawing/2014/main" id="{007C8BB2-119C-440C-AE6B-CB0EE55BBFFF}"/>
                    </a:ext>
                  </a:extLst>
                </p:cNvPr>
                <p:cNvPicPr/>
                <p:nvPr/>
              </p:nvPicPr>
              <p:blipFill>
                <a:blip r:embed="rId141"/>
                <a:stretch>
                  <a:fillRect/>
                </a:stretch>
              </p:blipFill>
              <p:spPr>
                <a:xfrm>
                  <a:off x="10649700" y="514200"/>
                  <a:ext cx="513360" cy="879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2">
              <p14:nvContentPartPr>
                <p14:cNvPr id="111" name="Ink 110">
                  <a:extLst>
                    <a:ext uri="{FF2B5EF4-FFF2-40B4-BE49-F238E27FC236}">
                      <a16:creationId xmlns:a16="http://schemas.microsoft.com/office/drawing/2014/main" id="{B755E6D1-4C1F-4C0F-8083-2415A6C2EE3D}"/>
                    </a:ext>
                  </a:extLst>
                </p14:cNvPr>
                <p14:cNvContentPartPr/>
                <p14:nvPr/>
              </p14:nvContentPartPr>
              <p14:xfrm>
                <a:off x="11103660" y="882840"/>
                <a:ext cx="146880" cy="190440"/>
              </p14:xfrm>
            </p:contentPart>
          </mc:Choice>
          <mc:Fallback xmlns="">
            <p:pic>
              <p:nvPicPr>
                <p:cNvPr id="111" name="Ink 110">
                  <a:extLst>
                    <a:ext uri="{FF2B5EF4-FFF2-40B4-BE49-F238E27FC236}">
                      <a16:creationId xmlns:a16="http://schemas.microsoft.com/office/drawing/2014/main" id="{B755E6D1-4C1F-4C0F-8083-2415A6C2EE3D}"/>
                    </a:ext>
                  </a:extLst>
                </p:cNvPr>
                <p:cNvPicPr/>
                <p:nvPr/>
              </p:nvPicPr>
              <p:blipFill>
                <a:blip r:embed="rId143"/>
                <a:stretch>
                  <a:fillRect/>
                </a:stretch>
              </p:blipFill>
              <p:spPr>
                <a:xfrm>
                  <a:off x="11067660" y="666840"/>
                  <a:ext cx="218520" cy="622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4">
              <p14:nvContentPartPr>
                <p14:cNvPr id="112" name="Ink 111">
                  <a:extLst>
                    <a:ext uri="{FF2B5EF4-FFF2-40B4-BE49-F238E27FC236}">
                      <a16:creationId xmlns:a16="http://schemas.microsoft.com/office/drawing/2014/main" id="{B306FC8F-1012-4E91-A0A3-ED9885C37B6A}"/>
                    </a:ext>
                  </a:extLst>
                </p14:cNvPr>
                <p14:cNvContentPartPr/>
                <p14:nvPr/>
              </p14:nvContentPartPr>
              <p14:xfrm>
                <a:off x="11291580" y="894360"/>
                <a:ext cx="279000" cy="229680"/>
              </p14:xfrm>
            </p:contentPart>
          </mc:Choice>
          <mc:Fallback xmlns="">
            <p:pic>
              <p:nvPicPr>
                <p:cNvPr id="112" name="Ink 111">
                  <a:extLst>
                    <a:ext uri="{FF2B5EF4-FFF2-40B4-BE49-F238E27FC236}">
                      <a16:creationId xmlns:a16="http://schemas.microsoft.com/office/drawing/2014/main" id="{B306FC8F-1012-4E91-A0A3-ED9885C37B6A}"/>
                    </a:ext>
                  </a:extLst>
                </p:cNvPr>
                <p:cNvPicPr/>
                <p:nvPr/>
              </p:nvPicPr>
              <p:blipFill>
                <a:blip r:embed="rId145"/>
                <a:stretch>
                  <a:fillRect/>
                </a:stretch>
              </p:blipFill>
              <p:spPr>
                <a:xfrm>
                  <a:off x="11255940" y="678720"/>
                  <a:ext cx="350640" cy="661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6">
              <p14:nvContentPartPr>
                <p14:cNvPr id="113" name="Ink 112">
                  <a:extLst>
                    <a:ext uri="{FF2B5EF4-FFF2-40B4-BE49-F238E27FC236}">
                      <a16:creationId xmlns:a16="http://schemas.microsoft.com/office/drawing/2014/main" id="{417B3E39-660F-48C4-98AE-6643F87FF85D}"/>
                    </a:ext>
                  </a:extLst>
                </p14:cNvPr>
                <p14:cNvContentPartPr/>
                <p14:nvPr/>
              </p14:nvContentPartPr>
              <p14:xfrm>
                <a:off x="11601540" y="785280"/>
                <a:ext cx="526680" cy="326520"/>
              </p14:xfrm>
            </p:contentPart>
          </mc:Choice>
          <mc:Fallback xmlns="">
            <p:pic>
              <p:nvPicPr>
                <p:cNvPr id="113" name="Ink 112">
                  <a:extLst>
                    <a:ext uri="{FF2B5EF4-FFF2-40B4-BE49-F238E27FC236}">
                      <a16:creationId xmlns:a16="http://schemas.microsoft.com/office/drawing/2014/main" id="{417B3E39-660F-48C4-98AE-6643F87FF85D}"/>
                    </a:ext>
                  </a:extLst>
                </p:cNvPr>
                <p:cNvPicPr/>
                <p:nvPr/>
              </p:nvPicPr>
              <p:blipFill>
                <a:blip r:embed="rId147"/>
                <a:stretch>
                  <a:fillRect/>
                </a:stretch>
              </p:blipFill>
              <p:spPr>
                <a:xfrm>
                  <a:off x="11565900" y="569640"/>
                  <a:ext cx="598320" cy="7581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8">
              <p14:nvContentPartPr>
                <p14:cNvPr id="115" name="Ink 114">
                  <a:extLst>
                    <a:ext uri="{FF2B5EF4-FFF2-40B4-BE49-F238E27FC236}">
                      <a16:creationId xmlns:a16="http://schemas.microsoft.com/office/drawing/2014/main" id="{F37358E6-9871-41F8-A678-A1CE487C6C3D}"/>
                    </a:ext>
                  </a:extLst>
                </p14:cNvPr>
                <p14:cNvContentPartPr/>
                <p14:nvPr/>
              </p14:nvContentPartPr>
              <p14:xfrm>
                <a:off x="10692900" y="1306920"/>
                <a:ext cx="987480" cy="564480"/>
              </p14:xfrm>
            </p:contentPart>
          </mc:Choice>
          <mc:Fallback xmlns="">
            <p:pic>
              <p:nvPicPr>
                <p:cNvPr id="115" name="Ink 114">
                  <a:extLst>
                    <a:ext uri="{FF2B5EF4-FFF2-40B4-BE49-F238E27FC236}">
                      <a16:creationId xmlns:a16="http://schemas.microsoft.com/office/drawing/2014/main" id="{F37358E6-9871-41F8-A678-A1CE487C6C3D}"/>
                    </a:ext>
                  </a:extLst>
                </p:cNvPr>
                <p:cNvPicPr/>
                <p:nvPr/>
              </p:nvPicPr>
              <p:blipFill>
                <a:blip r:embed="rId149"/>
                <a:stretch>
                  <a:fillRect/>
                </a:stretch>
              </p:blipFill>
              <p:spPr>
                <a:xfrm>
                  <a:off x="10657260" y="1091280"/>
                  <a:ext cx="1059120" cy="996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0">
              <p14:nvContentPartPr>
                <p14:cNvPr id="117" name="Ink 116">
                  <a:extLst>
                    <a:ext uri="{FF2B5EF4-FFF2-40B4-BE49-F238E27FC236}">
                      <a16:creationId xmlns:a16="http://schemas.microsoft.com/office/drawing/2014/main" id="{E90A2F66-EAB1-4F36-9704-097B02865F8F}"/>
                    </a:ext>
                  </a:extLst>
                </p14:cNvPr>
                <p14:cNvContentPartPr/>
                <p14:nvPr/>
              </p14:nvContentPartPr>
              <p14:xfrm>
                <a:off x="11372580" y="2044200"/>
                <a:ext cx="14400" cy="124200"/>
              </p14:xfrm>
            </p:contentPart>
          </mc:Choice>
          <mc:Fallback xmlns="">
            <p:pic>
              <p:nvPicPr>
                <p:cNvPr id="117" name="Ink 116">
                  <a:extLst>
                    <a:ext uri="{FF2B5EF4-FFF2-40B4-BE49-F238E27FC236}">
                      <a16:creationId xmlns:a16="http://schemas.microsoft.com/office/drawing/2014/main" id="{E90A2F66-EAB1-4F36-9704-097B02865F8F}"/>
                    </a:ext>
                  </a:extLst>
                </p:cNvPr>
                <p:cNvPicPr/>
                <p:nvPr/>
              </p:nvPicPr>
              <p:blipFill>
                <a:blip r:embed="rId151"/>
                <a:stretch>
                  <a:fillRect/>
                </a:stretch>
              </p:blipFill>
              <p:spPr>
                <a:xfrm>
                  <a:off x="11336580" y="1828200"/>
                  <a:ext cx="86040" cy="555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2">
              <p14:nvContentPartPr>
                <p14:cNvPr id="119" name="Ink 118">
                  <a:extLst>
                    <a:ext uri="{FF2B5EF4-FFF2-40B4-BE49-F238E27FC236}">
                      <a16:creationId xmlns:a16="http://schemas.microsoft.com/office/drawing/2014/main" id="{D51F3A64-B710-4249-8ECC-A65D06D4F6F1}"/>
                    </a:ext>
                  </a:extLst>
                </p14:cNvPr>
                <p14:cNvContentPartPr/>
                <p14:nvPr/>
              </p14:nvContentPartPr>
              <p14:xfrm>
                <a:off x="8413020" y="1242120"/>
                <a:ext cx="576720" cy="78480"/>
              </p14:xfrm>
            </p:contentPart>
          </mc:Choice>
          <mc:Fallback xmlns="">
            <p:pic>
              <p:nvPicPr>
                <p:cNvPr id="119" name="Ink 118">
                  <a:extLst>
                    <a:ext uri="{FF2B5EF4-FFF2-40B4-BE49-F238E27FC236}">
                      <a16:creationId xmlns:a16="http://schemas.microsoft.com/office/drawing/2014/main" id="{D51F3A64-B710-4249-8ECC-A65D06D4F6F1}"/>
                    </a:ext>
                  </a:extLst>
                </p:cNvPr>
                <p:cNvPicPr/>
                <p:nvPr/>
              </p:nvPicPr>
              <p:blipFill>
                <a:blip r:embed="rId153"/>
                <a:stretch>
                  <a:fillRect/>
                </a:stretch>
              </p:blipFill>
              <p:spPr>
                <a:xfrm>
                  <a:off x="8377020" y="1026480"/>
                  <a:ext cx="648360" cy="510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4">
              <p14:nvContentPartPr>
                <p14:cNvPr id="120" name="Ink 119">
                  <a:extLst>
                    <a:ext uri="{FF2B5EF4-FFF2-40B4-BE49-F238E27FC236}">
                      <a16:creationId xmlns:a16="http://schemas.microsoft.com/office/drawing/2014/main" id="{67547E66-973A-4E7E-946F-2BF3C5C1ECB5}"/>
                    </a:ext>
                  </a:extLst>
                </p14:cNvPr>
                <p14:cNvContentPartPr/>
                <p14:nvPr/>
              </p14:nvContentPartPr>
              <p14:xfrm>
                <a:off x="8437500" y="1395840"/>
                <a:ext cx="511560" cy="75240"/>
              </p14:xfrm>
            </p:contentPart>
          </mc:Choice>
          <mc:Fallback xmlns="">
            <p:pic>
              <p:nvPicPr>
                <p:cNvPr id="120" name="Ink 119">
                  <a:extLst>
                    <a:ext uri="{FF2B5EF4-FFF2-40B4-BE49-F238E27FC236}">
                      <a16:creationId xmlns:a16="http://schemas.microsoft.com/office/drawing/2014/main" id="{67547E66-973A-4E7E-946F-2BF3C5C1ECB5}"/>
                    </a:ext>
                  </a:extLst>
                </p:cNvPr>
                <p:cNvPicPr/>
                <p:nvPr/>
              </p:nvPicPr>
              <p:blipFill>
                <a:blip r:embed="rId155"/>
                <a:stretch>
                  <a:fillRect/>
                </a:stretch>
              </p:blipFill>
              <p:spPr>
                <a:xfrm>
                  <a:off x="8401500" y="1179840"/>
                  <a:ext cx="583200" cy="506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6">
              <p14:nvContentPartPr>
                <p14:cNvPr id="81" name="Ink 80">
                  <a:extLst>
                    <a:ext uri="{FF2B5EF4-FFF2-40B4-BE49-F238E27FC236}">
                      <a16:creationId xmlns:a16="http://schemas.microsoft.com/office/drawing/2014/main" id="{A6D6F97E-B6F4-42D4-A84F-00FEFED480BC}"/>
                    </a:ext>
                  </a:extLst>
                </p14:cNvPr>
                <p14:cNvContentPartPr/>
                <p14:nvPr/>
              </p14:nvContentPartPr>
              <p14:xfrm>
                <a:off x="7231500" y="3163440"/>
                <a:ext cx="138600" cy="521640"/>
              </p14:xfrm>
            </p:contentPart>
          </mc:Choice>
          <mc:Fallback xmlns="">
            <p:pic>
              <p:nvPicPr>
                <p:cNvPr id="81" name="Ink 80">
                  <a:extLst>
                    <a:ext uri="{FF2B5EF4-FFF2-40B4-BE49-F238E27FC236}">
                      <a16:creationId xmlns:a16="http://schemas.microsoft.com/office/drawing/2014/main" id="{A6D6F97E-B6F4-42D4-A84F-00FEFED480BC}"/>
                    </a:ext>
                  </a:extLst>
                </p:cNvPr>
                <p:cNvPicPr/>
                <p:nvPr/>
              </p:nvPicPr>
              <p:blipFill>
                <a:blip r:embed="rId157"/>
                <a:stretch>
                  <a:fillRect/>
                </a:stretch>
              </p:blipFill>
              <p:spPr>
                <a:xfrm>
                  <a:off x="7195500" y="2947440"/>
                  <a:ext cx="210240" cy="9532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8">
              <p14:nvContentPartPr>
                <p14:cNvPr id="82" name="Ink 81">
                  <a:extLst>
                    <a:ext uri="{FF2B5EF4-FFF2-40B4-BE49-F238E27FC236}">
                      <a16:creationId xmlns:a16="http://schemas.microsoft.com/office/drawing/2014/main" id="{EF2D6570-A539-4083-A1D9-E1E6BE43051F}"/>
                    </a:ext>
                  </a:extLst>
                </p14:cNvPr>
                <p14:cNvContentPartPr/>
                <p14:nvPr/>
              </p14:nvContentPartPr>
              <p14:xfrm>
                <a:off x="7347780" y="3195120"/>
                <a:ext cx="255240" cy="410760"/>
              </p14:xfrm>
            </p:contentPart>
          </mc:Choice>
          <mc:Fallback xmlns="">
            <p:pic>
              <p:nvPicPr>
                <p:cNvPr id="82" name="Ink 81">
                  <a:extLst>
                    <a:ext uri="{FF2B5EF4-FFF2-40B4-BE49-F238E27FC236}">
                      <a16:creationId xmlns:a16="http://schemas.microsoft.com/office/drawing/2014/main" id="{EF2D6570-A539-4083-A1D9-E1E6BE43051F}"/>
                    </a:ext>
                  </a:extLst>
                </p:cNvPr>
                <p:cNvPicPr/>
                <p:nvPr/>
              </p:nvPicPr>
              <p:blipFill>
                <a:blip r:embed="rId159"/>
                <a:stretch>
                  <a:fillRect/>
                </a:stretch>
              </p:blipFill>
              <p:spPr>
                <a:xfrm>
                  <a:off x="7311780" y="2979480"/>
                  <a:ext cx="326880" cy="842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0">
              <p14:nvContentPartPr>
                <p14:cNvPr id="83" name="Ink 82">
                  <a:extLst>
                    <a:ext uri="{FF2B5EF4-FFF2-40B4-BE49-F238E27FC236}">
                      <a16:creationId xmlns:a16="http://schemas.microsoft.com/office/drawing/2014/main" id="{8811385A-8772-45C3-8609-AF8B5FF2F05A}"/>
                    </a:ext>
                  </a:extLst>
                </p14:cNvPr>
                <p14:cNvContentPartPr/>
                <p14:nvPr/>
              </p14:nvContentPartPr>
              <p14:xfrm>
                <a:off x="7640820" y="3388440"/>
                <a:ext cx="281160" cy="240480"/>
              </p14:xfrm>
            </p:contentPart>
          </mc:Choice>
          <mc:Fallback xmlns="">
            <p:pic>
              <p:nvPicPr>
                <p:cNvPr id="83" name="Ink 82">
                  <a:extLst>
                    <a:ext uri="{FF2B5EF4-FFF2-40B4-BE49-F238E27FC236}">
                      <a16:creationId xmlns:a16="http://schemas.microsoft.com/office/drawing/2014/main" id="{8811385A-8772-45C3-8609-AF8B5FF2F05A}"/>
                    </a:ext>
                  </a:extLst>
                </p:cNvPr>
                <p:cNvPicPr/>
                <p:nvPr/>
              </p:nvPicPr>
              <p:blipFill>
                <a:blip r:embed="rId161"/>
                <a:stretch>
                  <a:fillRect/>
                </a:stretch>
              </p:blipFill>
              <p:spPr>
                <a:xfrm>
                  <a:off x="7605180" y="3172800"/>
                  <a:ext cx="352800" cy="672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2">
              <p14:nvContentPartPr>
                <p14:cNvPr id="84" name="Ink 83">
                  <a:extLst>
                    <a:ext uri="{FF2B5EF4-FFF2-40B4-BE49-F238E27FC236}">
                      <a16:creationId xmlns:a16="http://schemas.microsoft.com/office/drawing/2014/main" id="{89395222-F155-4EBC-B634-404AF94EB2D8}"/>
                    </a:ext>
                  </a:extLst>
                </p14:cNvPr>
                <p14:cNvContentPartPr/>
                <p14:nvPr/>
              </p14:nvContentPartPr>
              <p14:xfrm>
                <a:off x="7988940" y="3367920"/>
                <a:ext cx="234720" cy="256320"/>
              </p14:xfrm>
            </p:contentPart>
          </mc:Choice>
          <mc:Fallback xmlns="">
            <p:pic>
              <p:nvPicPr>
                <p:cNvPr id="84" name="Ink 83">
                  <a:extLst>
                    <a:ext uri="{FF2B5EF4-FFF2-40B4-BE49-F238E27FC236}">
                      <a16:creationId xmlns:a16="http://schemas.microsoft.com/office/drawing/2014/main" id="{89395222-F155-4EBC-B634-404AF94EB2D8}"/>
                    </a:ext>
                  </a:extLst>
                </p:cNvPr>
                <p:cNvPicPr/>
                <p:nvPr/>
              </p:nvPicPr>
              <p:blipFill>
                <a:blip r:embed="rId163"/>
                <a:stretch>
                  <a:fillRect/>
                </a:stretch>
              </p:blipFill>
              <p:spPr>
                <a:xfrm>
                  <a:off x="7952940" y="3151920"/>
                  <a:ext cx="306360" cy="687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4">
              <p14:nvContentPartPr>
                <p14:cNvPr id="85" name="Ink 84">
                  <a:extLst>
                    <a:ext uri="{FF2B5EF4-FFF2-40B4-BE49-F238E27FC236}">
                      <a16:creationId xmlns:a16="http://schemas.microsoft.com/office/drawing/2014/main" id="{2EFFE4BA-7E7F-45BF-8C54-3A587D35C851}"/>
                    </a:ext>
                  </a:extLst>
                </p14:cNvPr>
                <p14:cNvContentPartPr/>
                <p14:nvPr/>
              </p14:nvContentPartPr>
              <p14:xfrm>
                <a:off x="8318700" y="3223200"/>
                <a:ext cx="235440" cy="471960"/>
              </p14:xfrm>
            </p:contentPart>
          </mc:Choice>
          <mc:Fallback xmlns="">
            <p:pic>
              <p:nvPicPr>
                <p:cNvPr id="85" name="Ink 84">
                  <a:extLst>
                    <a:ext uri="{FF2B5EF4-FFF2-40B4-BE49-F238E27FC236}">
                      <a16:creationId xmlns:a16="http://schemas.microsoft.com/office/drawing/2014/main" id="{2EFFE4BA-7E7F-45BF-8C54-3A587D35C851}"/>
                    </a:ext>
                  </a:extLst>
                </p:cNvPr>
                <p:cNvPicPr/>
                <p:nvPr/>
              </p:nvPicPr>
              <p:blipFill>
                <a:blip r:embed="rId165"/>
                <a:stretch>
                  <a:fillRect/>
                </a:stretch>
              </p:blipFill>
              <p:spPr>
                <a:xfrm>
                  <a:off x="8283060" y="3007560"/>
                  <a:ext cx="307080" cy="903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6">
              <p14:nvContentPartPr>
                <p14:cNvPr id="86" name="Ink 85">
                  <a:extLst>
                    <a:ext uri="{FF2B5EF4-FFF2-40B4-BE49-F238E27FC236}">
                      <a16:creationId xmlns:a16="http://schemas.microsoft.com/office/drawing/2014/main" id="{3134D474-AE44-42B4-BBDB-88837934A936}"/>
                    </a:ext>
                  </a:extLst>
                </p14:cNvPr>
                <p14:cNvContentPartPr/>
                <p14:nvPr/>
              </p14:nvContentPartPr>
              <p14:xfrm>
                <a:off x="8593380" y="3383040"/>
                <a:ext cx="245160" cy="187560"/>
              </p14:xfrm>
            </p:contentPart>
          </mc:Choice>
          <mc:Fallback xmlns="">
            <p:pic>
              <p:nvPicPr>
                <p:cNvPr id="86" name="Ink 85">
                  <a:extLst>
                    <a:ext uri="{FF2B5EF4-FFF2-40B4-BE49-F238E27FC236}">
                      <a16:creationId xmlns:a16="http://schemas.microsoft.com/office/drawing/2014/main" id="{3134D474-AE44-42B4-BBDB-88837934A936}"/>
                    </a:ext>
                  </a:extLst>
                </p:cNvPr>
                <p:cNvPicPr/>
                <p:nvPr/>
              </p:nvPicPr>
              <p:blipFill>
                <a:blip r:embed="rId167"/>
                <a:stretch>
                  <a:fillRect/>
                </a:stretch>
              </p:blipFill>
              <p:spPr>
                <a:xfrm>
                  <a:off x="8557380" y="3167040"/>
                  <a:ext cx="316800" cy="619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8">
              <p14:nvContentPartPr>
                <p14:cNvPr id="87" name="Ink 86">
                  <a:extLst>
                    <a:ext uri="{FF2B5EF4-FFF2-40B4-BE49-F238E27FC236}">
                      <a16:creationId xmlns:a16="http://schemas.microsoft.com/office/drawing/2014/main" id="{A8C74D0D-9B7B-4DC9-9863-F79BB87C7ECF}"/>
                    </a:ext>
                  </a:extLst>
                </p14:cNvPr>
                <p14:cNvContentPartPr/>
                <p14:nvPr/>
              </p14:nvContentPartPr>
              <p14:xfrm>
                <a:off x="8866260" y="3398160"/>
                <a:ext cx="297720" cy="254880"/>
              </p14:xfrm>
            </p:contentPart>
          </mc:Choice>
          <mc:Fallback xmlns="">
            <p:pic>
              <p:nvPicPr>
                <p:cNvPr id="87" name="Ink 86">
                  <a:extLst>
                    <a:ext uri="{FF2B5EF4-FFF2-40B4-BE49-F238E27FC236}">
                      <a16:creationId xmlns:a16="http://schemas.microsoft.com/office/drawing/2014/main" id="{A8C74D0D-9B7B-4DC9-9863-F79BB87C7ECF}"/>
                    </a:ext>
                  </a:extLst>
                </p:cNvPr>
                <p:cNvPicPr/>
                <p:nvPr/>
              </p:nvPicPr>
              <p:blipFill>
                <a:blip r:embed="rId169"/>
                <a:stretch>
                  <a:fillRect/>
                </a:stretch>
              </p:blipFill>
              <p:spPr>
                <a:xfrm>
                  <a:off x="8830260" y="3182160"/>
                  <a:ext cx="369360" cy="686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0">
              <p14:nvContentPartPr>
                <p14:cNvPr id="88" name="Ink 87">
                  <a:extLst>
                    <a:ext uri="{FF2B5EF4-FFF2-40B4-BE49-F238E27FC236}">
                      <a16:creationId xmlns:a16="http://schemas.microsoft.com/office/drawing/2014/main" id="{DAD530AA-7CDB-4334-BFDD-5D62A8134CD0}"/>
                    </a:ext>
                  </a:extLst>
                </p14:cNvPr>
                <p14:cNvContentPartPr/>
                <p14:nvPr/>
              </p14:nvContentPartPr>
              <p14:xfrm>
                <a:off x="9216180" y="3297360"/>
                <a:ext cx="365400" cy="439560"/>
              </p14:xfrm>
            </p:contentPart>
          </mc:Choice>
          <mc:Fallback xmlns="">
            <p:pic>
              <p:nvPicPr>
                <p:cNvPr id="88" name="Ink 87">
                  <a:extLst>
                    <a:ext uri="{FF2B5EF4-FFF2-40B4-BE49-F238E27FC236}">
                      <a16:creationId xmlns:a16="http://schemas.microsoft.com/office/drawing/2014/main" id="{DAD530AA-7CDB-4334-BFDD-5D62A8134CD0}"/>
                    </a:ext>
                  </a:extLst>
                </p:cNvPr>
                <p:cNvPicPr/>
                <p:nvPr/>
              </p:nvPicPr>
              <p:blipFill>
                <a:blip r:embed="rId171"/>
                <a:stretch>
                  <a:fillRect/>
                </a:stretch>
              </p:blipFill>
              <p:spPr>
                <a:xfrm>
                  <a:off x="9180540" y="3081360"/>
                  <a:ext cx="437040" cy="871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2">
              <p14:nvContentPartPr>
                <p14:cNvPr id="89" name="Ink 88">
                  <a:extLst>
                    <a:ext uri="{FF2B5EF4-FFF2-40B4-BE49-F238E27FC236}">
                      <a16:creationId xmlns:a16="http://schemas.microsoft.com/office/drawing/2014/main" id="{B1370552-462E-4F76-AEA0-57CBDCF0E385}"/>
                    </a:ext>
                  </a:extLst>
                </p14:cNvPr>
                <p14:cNvContentPartPr/>
                <p14:nvPr/>
              </p14:nvContentPartPr>
              <p14:xfrm>
                <a:off x="9692820" y="3109080"/>
                <a:ext cx="87840" cy="556560"/>
              </p14:xfrm>
            </p:contentPart>
          </mc:Choice>
          <mc:Fallback xmlns="">
            <p:pic>
              <p:nvPicPr>
                <p:cNvPr id="89" name="Ink 88">
                  <a:extLst>
                    <a:ext uri="{FF2B5EF4-FFF2-40B4-BE49-F238E27FC236}">
                      <a16:creationId xmlns:a16="http://schemas.microsoft.com/office/drawing/2014/main" id="{B1370552-462E-4F76-AEA0-57CBDCF0E385}"/>
                    </a:ext>
                  </a:extLst>
                </p:cNvPr>
                <p:cNvPicPr/>
                <p:nvPr/>
              </p:nvPicPr>
              <p:blipFill>
                <a:blip r:embed="rId173"/>
                <a:stretch>
                  <a:fillRect/>
                </a:stretch>
              </p:blipFill>
              <p:spPr>
                <a:xfrm>
                  <a:off x="9656820" y="2893080"/>
                  <a:ext cx="159480" cy="988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4">
              <p14:nvContentPartPr>
                <p14:cNvPr id="90" name="Ink 89">
                  <a:extLst>
                    <a:ext uri="{FF2B5EF4-FFF2-40B4-BE49-F238E27FC236}">
                      <a16:creationId xmlns:a16="http://schemas.microsoft.com/office/drawing/2014/main" id="{D90C2794-40FF-4A9A-A5A2-B00C8BDEAB7E}"/>
                    </a:ext>
                  </a:extLst>
                </p14:cNvPr>
                <p14:cNvContentPartPr/>
                <p14:nvPr/>
              </p14:nvContentPartPr>
              <p14:xfrm>
                <a:off x="9833220" y="3101160"/>
                <a:ext cx="244800" cy="560160"/>
              </p14:xfrm>
            </p:contentPart>
          </mc:Choice>
          <mc:Fallback xmlns="">
            <p:pic>
              <p:nvPicPr>
                <p:cNvPr id="90" name="Ink 89">
                  <a:extLst>
                    <a:ext uri="{FF2B5EF4-FFF2-40B4-BE49-F238E27FC236}">
                      <a16:creationId xmlns:a16="http://schemas.microsoft.com/office/drawing/2014/main" id="{D90C2794-40FF-4A9A-A5A2-B00C8BDEAB7E}"/>
                    </a:ext>
                  </a:extLst>
                </p:cNvPr>
                <p:cNvPicPr/>
                <p:nvPr/>
              </p:nvPicPr>
              <p:blipFill>
                <a:blip r:embed="rId175"/>
                <a:stretch>
                  <a:fillRect/>
                </a:stretch>
              </p:blipFill>
              <p:spPr>
                <a:xfrm>
                  <a:off x="9797580" y="2885160"/>
                  <a:ext cx="316440" cy="991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6">
              <p14:nvContentPartPr>
                <p14:cNvPr id="91" name="Ink 90">
                  <a:extLst>
                    <a:ext uri="{FF2B5EF4-FFF2-40B4-BE49-F238E27FC236}">
                      <a16:creationId xmlns:a16="http://schemas.microsoft.com/office/drawing/2014/main" id="{8C2BBD86-EAA7-40EF-923D-16B0288B75E1}"/>
                    </a:ext>
                  </a:extLst>
                </p14:cNvPr>
                <p14:cNvContentPartPr/>
                <p14:nvPr/>
              </p14:nvContentPartPr>
              <p14:xfrm>
                <a:off x="10109700" y="3208080"/>
                <a:ext cx="861840" cy="500760"/>
              </p14:xfrm>
            </p:contentPart>
          </mc:Choice>
          <mc:Fallback xmlns="">
            <p:pic>
              <p:nvPicPr>
                <p:cNvPr id="91" name="Ink 90">
                  <a:extLst>
                    <a:ext uri="{FF2B5EF4-FFF2-40B4-BE49-F238E27FC236}">
                      <a16:creationId xmlns:a16="http://schemas.microsoft.com/office/drawing/2014/main" id="{8C2BBD86-EAA7-40EF-923D-16B0288B75E1}"/>
                    </a:ext>
                  </a:extLst>
                </p:cNvPr>
                <p:cNvPicPr/>
                <p:nvPr/>
              </p:nvPicPr>
              <p:blipFill>
                <a:blip r:embed="rId177"/>
                <a:stretch>
                  <a:fillRect/>
                </a:stretch>
              </p:blipFill>
              <p:spPr>
                <a:xfrm>
                  <a:off x="10073700" y="2992080"/>
                  <a:ext cx="933480" cy="932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8">
              <p14:nvContentPartPr>
                <p14:cNvPr id="92" name="Ink 91">
                  <a:extLst>
                    <a:ext uri="{FF2B5EF4-FFF2-40B4-BE49-F238E27FC236}">
                      <a16:creationId xmlns:a16="http://schemas.microsoft.com/office/drawing/2014/main" id="{63E80C82-08D7-484D-A9A0-BAFC5D519944}"/>
                    </a:ext>
                  </a:extLst>
                </p14:cNvPr>
                <p14:cNvContentPartPr/>
                <p14:nvPr/>
              </p14:nvContentPartPr>
              <p14:xfrm>
                <a:off x="10744020" y="3369720"/>
                <a:ext cx="420840" cy="82440"/>
              </p14:xfrm>
            </p:contentPart>
          </mc:Choice>
          <mc:Fallback xmlns="">
            <p:pic>
              <p:nvPicPr>
                <p:cNvPr id="92" name="Ink 91">
                  <a:extLst>
                    <a:ext uri="{FF2B5EF4-FFF2-40B4-BE49-F238E27FC236}">
                      <a16:creationId xmlns:a16="http://schemas.microsoft.com/office/drawing/2014/main" id="{63E80C82-08D7-484D-A9A0-BAFC5D519944}"/>
                    </a:ext>
                  </a:extLst>
                </p:cNvPr>
                <p:cNvPicPr/>
                <p:nvPr/>
              </p:nvPicPr>
              <p:blipFill>
                <a:blip r:embed="rId179"/>
                <a:stretch>
                  <a:fillRect/>
                </a:stretch>
              </p:blipFill>
              <p:spPr>
                <a:xfrm>
                  <a:off x="10708020" y="3153720"/>
                  <a:ext cx="492480" cy="514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0">
              <p14:nvContentPartPr>
                <p14:cNvPr id="93" name="Ink 92">
                  <a:extLst>
                    <a:ext uri="{FF2B5EF4-FFF2-40B4-BE49-F238E27FC236}">
                      <a16:creationId xmlns:a16="http://schemas.microsoft.com/office/drawing/2014/main" id="{4F47FA48-14D6-4406-A0FA-03C5C9CEC400}"/>
                    </a:ext>
                  </a:extLst>
                </p14:cNvPr>
                <p14:cNvContentPartPr/>
                <p14:nvPr/>
              </p14:nvContentPartPr>
              <p14:xfrm>
                <a:off x="9410580" y="3810000"/>
                <a:ext cx="1347480" cy="262440"/>
              </p14:xfrm>
            </p:contentPart>
          </mc:Choice>
          <mc:Fallback xmlns="">
            <p:pic>
              <p:nvPicPr>
                <p:cNvPr id="93" name="Ink 92">
                  <a:extLst>
                    <a:ext uri="{FF2B5EF4-FFF2-40B4-BE49-F238E27FC236}">
                      <a16:creationId xmlns:a16="http://schemas.microsoft.com/office/drawing/2014/main" id="{4F47FA48-14D6-4406-A0FA-03C5C9CEC400}"/>
                    </a:ext>
                  </a:extLst>
                </p:cNvPr>
                <p:cNvPicPr/>
                <p:nvPr/>
              </p:nvPicPr>
              <p:blipFill>
                <a:blip r:embed="rId181"/>
                <a:stretch>
                  <a:fillRect/>
                </a:stretch>
              </p:blipFill>
              <p:spPr>
                <a:xfrm>
                  <a:off x="9374940" y="3594360"/>
                  <a:ext cx="1419120" cy="694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2">
              <p14:nvContentPartPr>
                <p14:cNvPr id="94" name="Ink 93">
                  <a:extLst>
                    <a:ext uri="{FF2B5EF4-FFF2-40B4-BE49-F238E27FC236}">
                      <a16:creationId xmlns:a16="http://schemas.microsoft.com/office/drawing/2014/main" id="{EF27B038-9C85-48E2-88A1-D23C1D7A4661}"/>
                    </a:ext>
                  </a:extLst>
                </p14:cNvPr>
                <p14:cNvContentPartPr/>
                <p14:nvPr/>
              </p14:nvContentPartPr>
              <p14:xfrm>
                <a:off x="9534060" y="3932400"/>
                <a:ext cx="1263960" cy="173880"/>
              </p14:xfrm>
            </p:contentPart>
          </mc:Choice>
          <mc:Fallback xmlns="">
            <p:pic>
              <p:nvPicPr>
                <p:cNvPr id="94" name="Ink 93">
                  <a:extLst>
                    <a:ext uri="{FF2B5EF4-FFF2-40B4-BE49-F238E27FC236}">
                      <a16:creationId xmlns:a16="http://schemas.microsoft.com/office/drawing/2014/main" id="{EF27B038-9C85-48E2-88A1-D23C1D7A4661}"/>
                    </a:ext>
                  </a:extLst>
                </p:cNvPr>
                <p:cNvPicPr/>
                <p:nvPr/>
              </p:nvPicPr>
              <p:blipFill>
                <a:blip r:embed="rId183"/>
                <a:stretch>
                  <a:fillRect/>
                </a:stretch>
              </p:blipFill>
              <p:spPr>
                <a:xfrm>
                  <a:off x="9498060" y="3716400"/>
                  <a:ext cx="1335600" cy="605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4">
              <p14:nvContentPartPr>
                <p14:cNvPr id="95" name="Ink 94">
                  <a:extLst>
                    <a:ext uri="{FF2B5EF4-FFF2-40B4-BE49-F238E27FC236}">
                      <a16:creationId xmlns:a16="http://schemas.microsoft.com/office/drawing/2014/main" id="{28E608DE-81A8-4E18-B2C1-3CED3E367916}"/>
                    </a:ext>
                  </a:extLst>
                </p14:cNvPr>
                <p14:cNvContentPartPr/>
                <p14:nvPr/>
              </p14:nvContentPartPr>
              <p14:xfrm>
                <a:off x="9995580" y="4280880"/>
                <a:ext cx="299160" cy="376920"/>
              </p14:xfrm>
            </p:contentPart>
          </mc:Choice>
          <mc:Fallback xmlns="">
            <p:pic>
              <p:nvPicPr>
                <p:cNvPr id="95" name="Ink 94">
                  <a:extLst>
                    <a:ext uri="{FF2B5EF4-FFF2-40B4-BE49-F238E27FC236}">
                      <a16:creationId xmlns:a16="http://schemas.microsoft.com/office/drawing/2014/main" id="{28E608DE-81A8-4E18-B2C1-3CED3E367916}"/>
                    </a:ext>
                  </a:extLst>
                </p:cNvPr>
                <p:cNvPicPr/>
                <p:nvPr/>
              </p:nvPicPr>
              <p:blipFill>
                <a:blip r:embed="rId185"/>
                <a:stretch>
                  <a:fillRect/>
                </a:stretch>
              </p:blipFill>
              <p:spPr>
                <a:xfrm>
                  <a:off x="9959940" y="4064880"/>
                  <a:ext cx="370800" cy="808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6">
              <p14:nvContentPartPr>
                <p14:cNvPr id="97" name="Ink 96">
                  <a:extLst>
                    <a:ext uri="{FF2B5EF4-FFF2-40B4-BE49-F238E27FC236}">
                      <a16:creationId xmlns:a16="http://schemas.microsoft.com/office/drawing/2014/main" id="{950F1FD3-D7BE-406C-A9CC-44704D615032}"/>
                    </a:ext>
                  </a:extLst>
                </p14:cNvPr>
                <p14:cNvContentPartPr/>
                <p14:nvPr/>
              </p14:nvContentPartPr>
              <p14:xfrm>
                <a:off x="7984620" y="4297800"/>
                <a:ext cx="391680" cy="379080"/>
              </p14:xfrm>
            </p:contentPart>
          </mc:Choice>
          <mc:Fallback xmlns="">
            <p:pic>
              <p:nvPicPr>
                <p:cNvPr id="97" name="Ink 96">
                  <a:extLst>
                    <a:ext uri="{FF2B5EF4-FFF2-40B4-BE49-F238E27FC236}">
                      <a16:creationId xmlns:a16="http://schemas.microsoft.com/office/drawing/2014/main" id="{950F1FD3-D7BE-406C-A9CC-44704D615032}"/>
                    </a:ext>
                  </a:extLst>
                </p:cNvPr>
                <p:cNvPicPr/>
                <p:nvPr/>
              </p:nvPicPr>
              <p:blipFill>
                <a:blip r:embed="rId187"/>
                <a:stretch>
                  <a:fillRect/>
                </a:stretch>
              </p:blipFill>
              <p:spPr>
                <a:xfrm>
                  <a:off x="7948980" y="4082160"/>
                  <a:ext cx="463320" cy="810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8">
              <p14:nvContentPartPr>
                <p14:cNvPr id="98" name="Ink 97">
                  <a:extLst>
                    <a:ext uri="{FF2B5EF4-FFF2-40B4-BE49-F238E27FC236}">
                      <a16:creationId xmlns:a16="http://schemas.microsoft.com/office/drawing/2014/main" id="{56BA44A3-21D2-4730-B410-4A64C3BE7EB6}"/>
                    </a:ext>
                  </a:extLst>
                </p14:cNvPr>
                <p14:cNvContentPartPr/>
                <p14:nvPr/>
              </p14:nvContentPartPr>
              <p14:xfrm>
                <a:off x="8618220" y="4580760"/>
                <a:ext cx="69120" cy="301320"/>
              </p14:xfrm>
            </p:contentPart>
          </mc:Choice>
          <mc:Fallback xmlns="">
            <p:pic>
              <p:nvPicPr>
                <p:cNvPr id="98" name="Ink 97">
                  <a:extLst>
                    <a:ext uri="{FF2B5EF4-FFF2-40B4-BE49-F238E27FC236}">
                      <a16:creationId xmlns:a16="http://schemas.microsoft.com/office/drawing/2014/main" id="{56BA44A3-21D2-4730-B410-4A64C3BE7EB6}"/>
                    </a:ext>
                  </a:extLst>
                </p:cNvPr>
                <p:cNvPicPr/>
                <p:nvPr/>
              </p:nvPicPr>
              <p:blipFill>
                <a:blip r:embed="rId189"/>
                <a:stretch>
                  <a:fillRect/>
                </a:stretch>
              </p:blipFill>
              <p:spPr>
                <a:xfrm>
                  <a:off x="8582580" y="4365120"/>
                  <a:ext cx="140760" cy="732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0">
              <p14:nvContentPartPr>
                <p14:cNvPr id="99" name="Ink 98">
                  <a:extLst>
                    <a:ext uri="{FF2B5EF4-FFF2-40B4-BE49-F238E27FC236}">
                      <a16:creationId xmlns:a16="http://schemas.microsoft.com/office/drawing/2014/main" id="{BD36DA39-81A7-49B1-89BF-D367F6D7FA3A}"/>
                    </a:ext>
                  </a:extLst>
                </p14:cNvPr>
                <p14:cNvContentPartPr/>
                <p14:nvPr/>
              </p14:nvContentPartPr>
              <p14:xfrm>
                <a:off x="9218700" y="4303200"/>
                <a:ext cx="107280" cy="505440"/>
              </p14:xfrm>
            </p:contentPart>
          </mc:Choice>
          <mc:Fallback xmlns="">
            <p:pic>
              <p:nvPicPr>
                <p:cNvPr id="99" name="Ink 98">
                  <a:extLst>
                    <a:ext uri="{FF2B5EF4-FFF2-40B4-BE49-F238E27FC236}">
                      <a16:creationId xmlns:a16="http://schemas.microsoft.com/office/drawing/2014/main" id="{BD36DA39-81A7-49B1-89BF-D367F6D7FA3A}"/>
                    </a:ext>
                  </a:extLst>
                </p:cNvPr>
                <p:cNvPicPr/>
                <p:nvPr/>
              </p:nvPicPr>
              <p:blipFill>
                <a:blip r:embed="rId191"/>
                <a:stretch>
                  <a:fillRect/>
                </a:stretch>
              </p:blipFill>
              <p:spPr>
                <a:xfrm>
                  <a:off x="9183060" y="4087200"/>
                  <a:ext cx="178920" cy="937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2">
              <p14:nvContentPartPr>
                <p14:cNvPr id="100" name="Ink 99">
                  <a:extLst>
                    <a:ext uri="{FF2B5EF4-FFF2-40B4-BE49-F238E27FC236}">
                      <a16:creationId xmlns:a16="http://schemas.microsoft.com/office/drawing/2014/main" id="{5EA9CA86-5E89-431D-A12C-D85C9462E6C0}"/>
                    </a:ext>
                  </a:extLst>
                </p14:cNvPr>
                <p14:cNvContentPartPr/>
                <p14:nvPr/>
              </p14:nvContentPartPr>
              <p14:xfrm>
                <a:off x="9423180" y="4262880"/>
                <a:ext cx="57240" cy="500760"/>
              </p14:xfrm>
            </p:contentPart>
          </mc:Choice>
          <mc:Fallback xmlns="">
            <p:pic>
              <p:nvPicPr>
                <p:cNvPr id="100" name="Ink 99">
                  <a:extLst>
                    <a:ext uri="{FF2B5EF4-FFF2-40B4-BE49-F238E27FC236}">
                      <a16:creationId xmlns:a16="http://schemas.microsoft.com/office/drawing/2014/main" id="{5EA9CA86-5E89-431D-A12C-D85C9462E6C0}"/>
                    </a:ext>
                  </a:extLst>
                </p:cNvPr>
                <p:cNvPicPr/>
                <p:nvPr/>
              </p:nvPicPr>
              <p:blipFill>
                <a:blip r:embed="rId193"/>
                <a:stretch>
                  <a:fillRect/>
                </a:stretch>
              </p:blipFill>
              <p:spPr>
                <a:xfrm>
                  <a:off x="9387180" y="4046880"/>
                  <a:ext cx="128880" cy="932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4">
              <p14:nvContentPartPr>
                <p14:cNvPr id="101" name="Ink 100">
                  <a:extLst>
                    <a:ext uri="{FF2B5EF4-FFF2-40B4-BE49-F238E27FC236}">
                      <a16:creationId xmlns:a16="http://schemas.microsoft.com/office/drawing/2014/main" id="{4EA7038E-763D-4256-98CD-EED4DF03C8D2}"/>
                    </a:ext>
                  </a:extLst>
                </p14:cNvPr>
                <p14:cNvContentPartPr/>
                <p14:nvPr/>
              </p14:nvContentPartPr>
              <p14:xfrm>
                <a:off x="9314820" y="4585440"/>
                <a:ext cx="261360" cy="85680"/>
              </p14:xfrm>
            </p:contentPart>
          </mc:Choice>
          <mc:Fallback xmlns="">
            <p:pic>
              <p:nvPicPr>
                <p:cNvPr id="101" name="Ink 100">
                  <a:extLst>
                    <a:ext uri="{FF2B5EF4-FFF2-40B4-BE49-F238E27FC236}">
                      <a16:creationId xmlns:a16="http://schemas.microsoft.com/office/drawing/2014/main" id="{4EA7038E-763D-4256-98CD-EED4DF03C8D2}"/>
                    </a:ext>
                  </a:extLst>
                </p:cNvPr>
                <p:cNvPicPr/>
                <p:nvPr/>
              </p:nvPicPr>
              <p:blipFill>
                <a:blip r:embed="rId195"/>
                <a:stretch>
                  <a:fillRect/>
                </a:stretch>
              </p:blipFill>
              <p:spPr>
                <a:xfrm>
                  <a:off x="9279180" y="4369440"/>
                  <a:ext cx="333000" cy="517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6">
              <p14:nvContentPartPr>
                <p14:cNvPr id="102" name="Ink 101">
                  <a:extLst>
                    <a:ext uri="{FF2B5EF4-FFF2-40B4-BE49-F238E27FC236}">
                      <a16:creationId xmlns:a16="http://schemas.microsoft.com/office/drawing/2014/main" id="{891FCA56-28AE-4F94-B6AB-0CC106698B4C}"/>
                    </a:ext>
                  </a:extLst>
                </p14:cNvPr>
                <p14:cNvContentPartPr/>
                <p14:nvPr/>
              </p14:nvContentPartPr>
              <p14:xfrm>
                <a:off x="9807300" y="4629360"/>
                <a:ext cx="27360" cy="300960"/>
              </p14:xfrm>
            </p:contentPart>
          </mc:Choice>
          <mc:Fallback xmlns="">
            <p:pic>
              <p:nvPicPr>
                <p:cNvPr id="102" name="Ink 101">
                  <a:extLst>
                    <a:ext uri="{FF2B5EF4-FFF2-40B4-BE49-F238E27FC236}">
                      <a16:creationId xmlns:a16="http://schemas.microsoft.com/office/drawing/2014/main" id="{891FCA56-28AE-4F94-B6AB-0CC106698B4C}"/>
                    </a:ext>
                  </a:extLst>
                </p:cNvPr>
                <p:cNvPicPr/>
                <p:nvPr/>
              </p:nvPicPr>
              <p:blipFill>
                <a:blip r:embed="rId197"/>
                <a:stretch>
                  <a:fillRect/>
                </a:stretch>
              </p:blipFill>
              <p:spPr>
                <a:xfrm>
                  <a:off x="9771300" y="4413720"/>
                  <a:ext cx="99000" cy="732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8">
              <p14:nvContentPartPr>
                <p14:cNvPr id="103" name="Ink 102">
                  <a:extLst>
                    <a:ext uri="{FF2B5EF4-FFF2-40B4-BE49-F238E27FC236}">
                      <a16:creationId xmlns:a16="http://schemas.microsoft.com/office/drawing/2014/main" id="{791DA772-2462-439C-9D43-F070E7A4D1B5}"/>
                    </a:ext>
                  </a:extLst>
                </p14:cNvPr>
                <p14:cNvContentPartPr/>
                <p14:nvPr/>
              </p14:nvContentPartPr>
              <p14:xfrm>
                <a:off x="10142820" y="4764000"/>
                <a:ext cx="501480" cy="104040"/>
              </p14:xfrm>
            </p:contentPart>
          </mc:Choice>
          <mc:Fallback xmlns="">
            <p:pic>
              <p:nvPicPr>
                <p:cNvPr id="103" name="Ink 102">
                  <a:extLst>
                    <a:ext uri="{FF2B5EF4-FFF2-40B4-BE49-F238E27FC236}">
                      <a16:creationId xmlns:a16="http://schemas.microsoft.com/office/drawing/2014/main" id="{791DA772-2462-439C-9D43-F070E7A4D1B5}"/>
                    </a:ext>
                  </a:extLst>
                </p:cNvPr>
                <p:cNvPicPr/>
                <p:nvPr/>
              </p:nvPicPr>
              <p:blipFill>
                <a:blip r:embed="rId199"/>
                <a:stretch>
                  <a:fillRect/>
                </a:stretch>
              </p:blipFill>
              <p:spPr>
                <a:xfrm>
                  <a:off x="10106820" y="4548360"/>
                  <a:ext cx="573120" cy="535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0">
              <p14:nvContentPartPr>
                <p14:cNvPr id="104" name="Ink 103">
                  <a:extLst>
                    <a:ext uri="{FF2B5EF4-FFF2-40B4-BE49-F238E27FC236}">
                      <a16:creationId xmlns:a16="http://schemas.microsoft.com/office/drawing/2014/main" id="{58B84C5A-E979-47AF-992C-03952E161B2D}"/>
                    </a:ext>
                  </a:extLst>
                </p14:cNvPr>
                <p14:cNvContentPartPr/>
                <p14:nvPr/>
              </p14:nvContentPartPr>
              <p14:xfrm>
                <a:off x="10099620" y="4926360"/>
                <a:ext cx="438840" cy="102960"/>
              </p14:xfrm>
            </p:contentPart>
          </mc:Choice>
          <mc:Fallback xmlns="">
            <p:pic>
              <p:nvPicPr>
                <p:cNvPr id="104" name="Ink 103">
                  <a:extLst>
                    <a:ext uri="{FF2B5EF4-FFF2-40B4-BE49-F238E27FC236}">
                      <a16:creationId xmlns:a16="http://schemas.microsoft.com/office/drawing/2014/main" id="{58B84C5A-E979-47AF-992C-03952E161B2D}"/>
                    </a:ext>
                  </a:extLst>
                </p:cNvPr>
                <p:cNvPicPr/>
                <p:nvPr/>
              </p:nvPicPr>
              <p:blipFill>
                <a:blip r:embed="rId201"/>
                <a:stretch>
                  <a:fillRect/>
                </a:stretch>
              </p:blipFill>
              <p:spPr>
                <a:xfrm>
                  <a:off x="10063620" y="4710720"/>
                  <a:ext cx="510480" cy="534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2">
              <p14:nvContentPartPr>
                <p14:cNvPr id="122" name="Ink 121">
                  <a:extLst>
                    <a:ext uri="{FF2B5EF4-FFF2-40B4-BE49-F238E27FC236}">
                      <a16:creationId xmlns:a16="http://schemas.microsoft.com/office/drawing/2014/main" id="{5C1819FC-B299-440A-ABAD-C7234A608D99}"/>
                    </a:ext>
                  </a:extLst>
                </p14:cNvPr>
                <p14:cNvContentPartPr/>
                <p14:nvPr/>
              </p14:nvContentPartPr>
              <p14:xfrm>
                <a:off x="8026380" y="5445120"/>
                <a:ext cx="134280" cy="655920"/>
              </p14:xfrm>
            </p:contentPart>
          </mc:Choice>
          <mc:Fallback xmlns="">
            <p:pic>
              <p:nvPicPr>
                <p:cNvPr id="122" name="Ink 121">
                  <a:extLst>
                    <a:ext uri="{FF2B5EF4-FFF2-40B4-BE49-F238E27FC236}">
                      <a16:creationId xmlns:a16="http://schemas.microsoft.com/office/drawing/2014/main" id="{5C1819FC-B299-440A-ABAD-C7234A608D99}"/>
                    </a:ext>
                  </a:extLst>
                </p:cNvPr>
                <p:cNvPicPr/>
                <p:nvPr/>
              </p:nvPicPr>
              <p:blipFill>
                <a:blip r:embed="rId203"/>
                <a:stretch>
                  <a:fillRect/>
                </a:stretch>
              </p:blipFill>
              <p:spPr>
                <a:xfrm>
                  <a:off x="7990380" y="5229120"/>
                  <a:ext cx="205920" cy="1087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4">
              <p14:nvContentPartPr>
                <p14:cNvPr id="123" name="Ink 122">
                  <a:extLst>
                    <a:ext uri="{FF2B5EF4-FFF2-40B4-BE49-F238E27FC236}">
                      <a16:creationId xmlns:a16="http://schemas.microsoft.com/office/drawing/2014/main" id="{ADFE5EE4-8B12-4457-B519-F9AE19C3C3C0}"/>
                    </a:ext>
                  </a:extLst>
                </p14:cNvPr>
                <p14:cNvContentPartPr/>
                <p14:nvPr/>
              </p14:nvContentPartPr>
              <p14:xfrm>
                <a:off x="7972740" y="5479320"/>
                <a:ext cx="466200" cy="563040"/>
              </p14:xfrm>
            </p:contentPart>
          </mc:Choice>
          <mc:Fallback xmlns="">
            <p:pic>
              <p:nvPicPr>
                <p:cNvPr id="123" name="Ink 122">
                  <a:extLst>
                    <a:ext uri="{FF2B5EF4-FFF2-40B4-BE49-F238E27FC236}">
                      <a16:creationId xmlns:a16="http://schemas.microsoft.com/office/drawing/2014/main" id="{ADFE5EE4-8B12-4457-B519-F9AE19C3C3C0}"/>
                    </a:ext>
                  </a:extLst>
                </p:cNvPr>
                <p:cNvPicPr/>
                <p:nvPr/>
              </p:nvPicPr>
              <p:blipFill>
                <a:blip r:embed="rId205"/>
                <a:stretch>
                  <a:fillRect/>
                </a:stretch>
              </p:blipFill>
              <p:spPr>
                <a:xfrm>
                  <a:off x="7937100" y="5263680"/>
                  <a:ext cx="537840" cy="994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6">
              <p14:nvContentPartPr>
                <p14:cNvPr id="124" name="Ink 123">
                  <a:extLst>
                    <a:ext uri="{FF2B5EF4-FFF2-40B4-BE49-F238E27FC236}">
                      <a16:creationId xmlns:a16="http://schemas.microsoft.com/office/drawing/2014/main" id="{0E32A6E1-04BE-4EFB-9113-887970C3362B}"/>
                    </a:ext>
                  </a:extLst>
                </p14:cNvPr>
                <p14:cNvContentPartPr/>
                <p14:nvPr/>
              </p14:nvContentPartPr>
              <p14:xfrm>
                <a:off x="8464140" y="5692080"/>
                <a:ext cx="113760" cy="307800"/>
              </p14:xfrm>
            </p:contentPart>
          </mc:Choice>
          <mc:Fallback xmlns="">
            <p:pic>
              <p:nvPicPr>
                <p:cNvPr id="124" name="Ink 123">
                  <a:extLst>
                    <a:ext uri="{FF2B5EF4-FFF2-40B4-BE49-F238E27FC236}">
                      <a16:creationId xmlns:a16="http://schemas.microsoft.com/office/drawing/2014/main" id="{0E32A6E1-04BE-4EFB-9113-887970C3362B}"/>
                    </a:ext>
                  </a:extLst>
                </p:cNvPr>
                <p:cNvPicPr/>
                <p:nvPr/>
              </p:nvPicPr>
              <p:blipFill>
                <a:blip r:embed="rId207"/>
                <a:stretch>
                  <a:fillRect/>
                </a:stretch>
              </p:blipFill>
              <p:spPr>
                <a:xfrm>
                  <a:off x="8428500" y="5476440"/>
                  <a:ext cx="185400" cy="739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8">
              <p14:nvContentPartPr>
                <p14:cNvPr id="125" name="Ink 124">
                  <a:extLst>
                    <a:ext uri="{FF2B5EF4-FFF2-40B4-BE49-F238E27FC236}">
                      <a16:creationId xmlns:a16="http://schemas.microsoft.com/office/drawing/2014/main" id="{A872C8D2-B21B-4DB7-A413-BC38C3556D6B}"/>
                    </a:ext>
                  </a:extLst>
                </p14:cNvPr>
                <p14:cNvContentPartPr/>
                <p14:nvPr/>
              </p14:nvContentPartPr>
              <p14:xfrm>
                <a:off x="8675820" y="5735640"/>
                <a:ext cx="236520" cy="441000"/>
              </p14:xfrm>
            </p:contentPart>
          </mc:Choice>
          <mc:Fallback xmlns="">
            <p:pic>
              <p:nvPicPr>
                <p:cNvPr id="125" name="Ink 124">
                  <a:extLst>
                    <a:ext uri="{FF2B5EF4-FFF2-40B4-BE49-F238E27FC236}">
                      <a16:creationId xmlns:a16="http://schemas.microsoft.com/office/drawing/2014/main" id="{A872C8D2-B21B-4DB7-A413-BC38C3556D6B}"/>
                    </a:ext>
                  </a:extLst>
                </p:cNvPr>
                <p:cNvPicPr/>
                <p:nvPr/>
              </p:nvPicPr>
              <p:blipFill>
                <a:blip r:embed="rId209"/>
                <a:stretch>
                  <a:fillRect/>
                </a:stretch>
              </p:blipFill>
              <p:spPr>
                <a:xfrm>
                  <a:off x="8639820" y="5520000"/>
                  <a:ext cx="308160" cy="872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0">
              <p14:nvContentPartPr>
                <p14:cNvPr id="126" name="Ink 125">
                  <a:extLst>
                    <a:ext uri="{FF2B5EF4-FFF2-40B4-BE49-F238E27FC236}">
                      <a16:creationId xmlns:a16="http://schemas.microsoft.com/office/drawing/2014/main" id="{811AD848-5B18-4C06-939F-611987A2F627}"/>
                    </a:ext>
                  </a:extLst>
                </p14:cNvPr>
                <p14:cNvContentPartPr/>
                <p14:nvPr/>
              </p14:nvContentPartPr>
              <p14:xfrm>
                <a:off x="8959860" y="5774160"/>
                <a:ext cx="149760" cy="261360"/>
              </p14:xfrm>
            </p:contentPart>
          </mc:Choice>
          <mc:Fallback xmlns="">
            <p:pic>
              <p:nvPicPr>
                <p:cNvPr id="126" name="Ink 125">
                  <a:extLst>
                    <a:ext uri="{FF2B5EF4-FFF2-40B4-BE49-F238E27FC236}">
                      <a16:creationId xmlns:a16="http://schemas.microsoft.com/office/drawing/2014/main" id="{811AD848-5B18-4C06-939F-611987A2F627}"/>
                    </a:ext>
                  </a:extLst>
                </p:cNvPr>
                <p:cNvPicPr/>
                <p:nvPr/>
              </p:nvPicPr>
              <p:blipFill>
                <a:blip r:embed="rId211"/>
                <a:stretch>
                  <a:fillRect/>
                </a:stretch>
              </p:blipFill>
              <p:spPr>
                <a:xfrm>
                  <a:off x="8924220" y="5558520"/>
                  <a:ext cx="221400" cy="693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2">
              <p14:nvContentPartPr>
                <p14:cNvPr id="127" name="Ink 126">
                  <a:extLst>
                    <a:ext uri="{FF2B5EF4-FFF2-40B4-BE49-F238E27FC236}">
                      <a16:creationId xmlns:a16="http://schemas.microsoft.com/office/drawing/2014/main" id="{F3D90894-863E-4D77-9529-DD82E9FE42DE}"/>
                    </a:ext>
                  </a:extLst>
                </p14:cNvPr>
                <p14:cNvContentPartPr/>
                <p14:nvPr/>
              </p14:nvContentPartPr>
              <p14:xfrm>
                <a:off x="9329580" y="5805480"/>
                <a:ext cx="432000" cy="84240"/>
              </p14:xfrm>
            </p:contentPart>
          </mc:Choice>
          <mc:Fallback xmlns="">
            <p:pic>
              <p:nvPicPr>
                <p:cNvPr id="127" name="Ink 126">
                  <a:extLst>
                    <a:ext uri="{FF2B5EF4-FFF2-40B4-BE49-F238E27FC236}">
                      <a16:creationId xmlns:a16="http://schemas.microsoft.com/office/drawing/2014/main" id="{F3D90894-863E-4D77-9529-DD82E9FE42DE}"/>
                    </a:ext>
                  </a:extLst>
                </p:cNvPr>
                <p:cNvPicPr/>
                <p:nvPr/>
              </p:nvPicPr>
              <p:blipFill>
                <a:blip r:embed="rId213"/>
                <a:stretch>
                  <a:fillRect/>
                </a:stretch>
              </p:blipFill>
              <p:spPr>
                <a:xfrm>
                  <a:off x="9293940" y="5589840"/>
                  <a:ext cx="503640" cy="515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4">
              <p14:nvContentPartPr>
                <p14:cNvPr id="128" name="Ink 127">
                  <a:extLst>
                    <a:ext uri="{FF2B5EF4-FFF2-40B4-BE49-F238E27FC236}">
                      <a16:creationId xmlns:a16="http://schemas.microsoft.com/office/drawing/2014/main" id="{ECEC5804-8497-4496-B183-10421CDF8C5F}"/>
                    </a:ext>
                  </a:extLst>
                </p14:cNvPr>
                <p14:cNvContentPartPr/>
                <p14:nvPr/>
              </p14:nvContentPartPr>
              <p14:xfrm>
                <a:off x="10025820" y="5461320"/>
                <a:ext cx="68040" cy="602640"/>
              </p14:xfrm>
            </p:contentPart>
          </mc:Choice>
          <mc:Fallback xmlns="">
            <p:pic>
              <p:nvPicPr>
                <p:cNvPr id="128" name="Ink 127">
                  <a:extLst>
                    <a:ext uri="{FF2B5EF4-FFF2-40B4-BE49-F238E27FC236}">
                      <a16:creationId xmlns:a16="http://schemas.microsoft.com/office/drawing/2014/main" id="{ECEC5804-8497-4496-B183-10421CDF8C5F}"/>
                    </a:ext>
                  </a:extLst>
                </p:cNvPr>
                <p:cNvPicPr/>
                <p:nvPr/>
              </p:nvPicPr>
              <p:blipFill>
                <a:blip r:embed="rId215"/>
                <a:stretch>
                  <a:fillRect/>
                </a:stretch>
              </p:blipFill>
              <p:spPr>
                <a:xfrm>
                  <a:off x="9990180" y="5245680"/>
                  <a:ext cx="139680" cy="10342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6">
              <p14:nvContentPartPr>
                <p14:cNvPr id="129" name="Ink 128">
                  <a:extLst>
                    <a:ext uri="{FF2B5EF4-FFF2-40B4-BE49-F238E27FC236}">
                      <a16:creationId xmlns:a16="http://schemas.microsoft.com/office/drawing/2014/main" id="{048B2AA7-367C-4CE6-842E-F7A6EFECFA27}"/>
                    </a:ext>
                  </a:extLst>
                </p14:cNvPr>
                <p14:cNvContentPartPr/>
                <p14:nvPr/>
              </p14:nvContentPartPr>
              <p14:xfrm>
                <a:off x="9996300" y="5571120"/>
                <a:ext cx="1511640" cy="868320"/>
              </p14:xfrm>
            </p:contentPart>
          </mc:Choice>
          <mc:Fallback xmlns="">
            <p:pic>
              <p:nvPicPr>
                <p:cNvPr id="129" name="Ink 128">
                  <a:extLst>
                    <a:ext uri="{FF2B5EF4-FFF2-40B4-BE49-F238E27FC236}">
                      <a16:creationId xmlns:a16="http://schemas.microsoft.com/office/drawing/2014/main" id="{048B2AA7-367C-4CE6-842E-F7A6EFECFA27}"/>
                    </a:ext>
                  </a:extLst>
                </p:cNvPr>
                <p:cNvPicPr/>
                <p:nvPr/>
              </p:nvPicPr>
              <p:blipFill>
                <a:blip r:embed="rId217"/>
                <a:stretch>
                  <a:fillRect/>
                </a:stretch>
              </p:blipFill>
              <p:spPr>
                <a:xfrm>
                  <a:off x="9960660" y="5355480"/>
                  <a:ext cx="1583280" cy="1299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8">
              <p14:nvContentPartPr>
                <p14:cNvPr id="130" name="Ink 129">
                  <a:extLst>
                    <a:ext uri="{FF2B5EF4-FFF2-40B4-BE49-F238E27FC236}">
                      <a16:creationId xmlns:a16="http://schemas.microsoft.com/office/drawing/2014/main" id="{B693B5FB-0154-4B25-B817-0160A5899015}"/>
                    </a:ext>
                  </a:extLst>
                </p14:cNvPr>
                <p14:cNvContentPartPr/>
                <p14:nvPr/>
              </p14:nvContentPartPr>
              <p14:xfrm>
                <a:off x="10389420" y="5259720"/>
                <a:ext cx="48600" cy="368640"/>
              </p14:xfrm>
            </p:contentPart>
          </mc:Choice>
          <mc:Fallback xmlns="">
            <p:pic>
              <p:nvPicPr>
                <p:cNvPr id="130" name="Ink 129">
                  <a:extLst>
                    <a:ext uri="{FF2B5EF4-FFF2-40B4-BE49-F238E27FC236}">
                      <a16:creationId xmlns:a16="http://schemas.microsoft.com/office/drawing/2014/main" id="{B693B5FB-0154-4B25-B817-0160A5899015}"/>
                    </a:ext>
                  </a:extLst>
                </p:cNvPr>
                <p:cNvPicPr/>
                <p:nvPr/>
              </p:nvPicPr>
              <p:blipFill>
                <a:blip r:embed="rId219"/>
                <a:stretch>
                  <a:fillRect/>
                </a:stretch>
              </p:blipFill>
              <p:spPr>
                <a:xfrm>
                  <a:off x="10353420" y="5043720"/>
                  <a:ext cx="120240" cy="8002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0">
              <p14:nvContentPartPr>
                <p14:cNvPr id="132" name="Ink 131">
                  <a:extLst>
                    <a:ext uri="{FF2B5EF4-FFF2-40B4-BE49-F238E27FC236}">
                      <a16:creationId xmlns:a16="http://schemas.microsoft.com/office/drawing/2014/main" id="{48F7A97D-C69B-4401-904B-F7C058DEECB8}"/>
                    </a:ext>
                  </a:extLst>
                </p14:cNvPr>
                <p14:cNvContentPartPr/>
                <p14:nvPr/>
              </p14:nvContentPartPr>
              <p14:xfrm>
                <a:off x="116820" y="516000"/>
                <a:ext cx="244440" cy="999720"/>
              </p14:xfrm>
            </p:contentPart>
          </mc:Choice>
          <mc:Fallback xmlns="">
            <p:pic>
              <p:nvPicPr>
                <p:cNvPr id="132" name="Ink 131">
                  <a:extLst>
                    <a:ext uri="{FF2B5EF4-FFF2-40B4-BE49-F238E27FC236}">
                      <a16:creationId xmlns:a16="http://schemas.microsoft.com/office/drawing/2014/main" id="{48F7A97D-C69B-4401-904B-F7C058DEECB8}"/>
                    </a:ext>
                  </a:extLst>
                </p:cNvPr>
                <p:cNvPicPr/>
                <p:nvPr/>
              </p:nvPicPr>
              <p:blipFill>
                <a:blip r:embed="rId221"/>
                <a:stretch>
                  <a:fillRect/>
                </a:stretch>
              </p:blipFill>
              <p:spPr>
                <a:xfrm>
                  <a:off x="81180" y="300000"/>
                  <a:ext cx="316080" cy="1431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2">
              <p14:nvContentPartPr>
                <p14:cNvPr id="133" name="Ink 132">
                  <a:extLst>
                    <a:ext uri="{FF2B5EF4-FFF2-40B4-BE49-F238E27FC236}">
                      <a16:creationId xmlns:a16="http://schemas.microsoft.com/office/drawing/2014/main" id="{7799E6E3-FFFC-4742-A1C2-A558242AFCC6}"/>
                    </a:ext>
                  </a:extLst>
                </p14:cNvPr>
                <p14:cNvContentPartPr/>
                <p14:nvPr/>
              </p14:nvContentPartPr>
              <p14:xfrm>
                <a:off x="14220" y="244200"/>
                <a:ext cx="2435760" cy="1070640"/>
              </p14:xfrm>
            </p:contentPart>
          </mc:Choice>
          <mc:Fallback xmlns="">
            <p:pic>
              <p:nvPicPr>
                <p:cNvPr id="133" name="Ink 132">
                  <a:extLst>
                    <a:ext uri="{FF2B5EF4-FFF2-40B4-BE49-F238E27FC236}">
                      <a16:creationId xmlns:a16="http://schemas.microsoft.com/office/drawing/2014/main" id="{7799E6E3-FFFC-4742-A1C2-A558242AFCC6}"/>
                    </a:ext>
                  </a:extLst>
                </p:cNvPr>
                <p:cNvPicPr/>
                <p:nvPr/>
              </p:nvPicPr>
              <p:blipFill>
                <a:blip r:embed="rId223"/>
                <a:stretch>
                  <a:fillRect/>
                </a:stretch>
              </p:blipFill>
              <p:spPr>
                <a:xfrm>
                  <a:off x="-21780" y="28560"/>
                  <a:ext cx="2507400" cy="1502280"/>
                </a:xfrm>
                <a:prstGeom prst="rect">
                  <a:avLst/>
                </a:prstGeom>
              </p:spPr>
            </p:pic>
          </mc:Fallback>
        </mc:AlternateContent>
      </p:grpSp>
    </p:spTree>
    <p:extLst>
      <p:ext uri="{BB962C8B-B14F-4D97-AF65-F5344CB8AC3E}">
        <p14:creationId xmlns:p14="http://schemas.microsoft.com/office/powerpoint/2010/main" val="1850256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81200" y="274638"/>
            <a:ext cx="8229600" cy="490066"/>
          </a:xfrm>
        </p:spPr>
        <p:txBody>
          <a:bodyPr/>
          <a:lstStyle/>
          <a:p>
            <a:pPr eaLnBrk="1" hangingPunct="1"/>
            <a:r>
              <a:rPr lang="tr-TR" altLang="en-US" sz="2800" b="1" dirty="0">
                <a:latin typeface="Times New Roman" panose="02020603050405020304" pitchFamily="18" charset="0"/>
                <a:cs typeface="Times New Roman" panose="02020603050405020304" pitchFamily="18" charset="0"/>
              </a:rPr>
              <a:t>Biyokimyanın amacı</a:t>
            </a:r>
            <a:r>
              <a:rPr lang="tr-TR" altLang="en-US" sz="2800" b="1" dirty="0">
                <a:latin typeface="Times New Roman" panose="02020603050405020304" pitchFamily="18" charset="0"/>
              </a:rPr>
              <a:t> </a:t>
            </a:r>
          </a:p>
        </p:txBody>
      </p:sp>
      <p:sp>
        <p:nvSpPr>
          <p:cNvPr id="9219" name="Rectangle 3"/>
          <p:cNvSpPr>
            <a:spLocks noGrp="1" noChangeArrowheads="1"/>
          </p:cNvSpPr>
          <p:nvPr>
            <p:ph type="body" idx="1"/>
          </p:nvPr>
        </p:nvSpPr>
        <p:spPr>
          <a:xfrm>
            <a:off x="1981200" y="764705"/>
            <a:ext cx="7787208" cy="1224136"/>
          </a:xfrm>
        </p:spPr>
        <p:txBody>
          <a:bodyPr/>
          <a:lstStyle/>
          <a:p>
            <a:pPr eaLnBrk="1" hangingPunct="1"/>
            <a:r>
              <a:rPr lang="tr-TR" altLang="en-US" sz="2400" dirty="0">
                <a:latin typeface="+mj-lt"/>
                <a:cs typeface="Times New Roman" panose="02020603050405020304" pitchFamily="18" charset="0"/>
              </a:rPr>
              <a:t>canlı hücrelerle ilgili kimyasal olayların moleküler düzeyde tam olarak anlaşılmasını sağlamak</a:t>
            </a:r>
            <a:r>
              <a:rPr lang="tr-TR" altLang="en-US" sz="2400" dirty="0">
                <a:latin typeface="+mj-lt"/>
              </a:rPr>
              <a:t> </a:t>
            </a:r>
          </a:p>
        </p:txBody>
      </p:sp>
      <p:pic>
        <p:nvPicPr>
          <p:cNvPr id="92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4" y="2304281"/>
            <a:ext cx="475297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1129" y="2132856"/>
            <a:ext cx="3667572"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872AD770-2B5E-4A3B-B468-8E4BC72991D9}"/>
              </a:ext>
            </a:extLst>
          </p:cNvPr>
          <p:cNvGrpSpPr/>
          <p:nvPr/>
        </p:nvGrpSpPr>
        <p:grpSpPr>
          <a:xfrm>
            <a:off x="7184340" y="1998570"/>
            <a:ext cx="3133800" cy="2895840"/>
            <a:chOff x="7184340" y="1998570"/>
            <a:chExt cx="3133800" cy="289584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2" name="Ink 1">
                  <a:extLst>
                    <a:ext uri="{FF2B5EF4-FFF2-40B4-BE49-F238E27FC236}">
                      <a16:creationId xmlns:a16="http://schemas.microsoft.com/office/drawing/2014/main" id="{E16E175A-400D-460C-BBD2-DB00E931F0D8}"/>
                    </a:ext>
                  </a:extLst>
                </p14:cNvPr>
                <p14:cNvContentPartPr/>
                <p14:nvPr/>
              </p14:nvContentPartPr>
              <p14:xfrm>
                <a:off x="9136260" y="1998570"/>
                <a:ext cx="1181880" cy="1049760"/>
              </p14:xfrm>
            </p:contentPart>
          </mc:Choice>
          <mc:Fallback xmlns="">
            <p:pic>
              <p:nvPicPr>
                <p:cNvPr id="2" name="Ink 1">
                  <a:extLst>
                    <a:ext uri="{FF2B5EF4-FFF2-40B4-BE49-F238E27FC236}">
                      <a16:creationId xmlns:a16="http://schemas.microsoft.com/office/drawing/2014/main" id="{E16E175A-400D-460C-BBD2-DB00E931F0D8}"/>
                    </a:ext>
                  </a:extLst>
                </p:cNvPr>
                <p:cNvPicPr/>
                <p:nvPr/>
              </p:nvPicPr>
              <p:blipFill>
                <a:blip r:embed="rId5"/>
                <a:stretch>
                  <a:fillRect/>
                </a:stretch>
              </p:blipFill>
              <p:spPr>
                <a:xfrm>
                  <a:off x="9100620" y="1782930"/>
                  <a:ext cx="1253520" cy="1481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3" name="Ink 2">
                  <a:extLst>
                    <a:ext uri="{FF2B5EF4-FFF2-40B4-BE49-F238E27FC236}">
                      <a16:creationId xmlns:a16="http://schemas.microsoft.com/office/drawing/2014/main" id="{443F56B8-0529-42AC-855B-70C56B60CA80}"/>
                    </a:ext>
                  </a:extLst>
                </p14:cNvPr>
                <p14:cNvContentPartPr/>
                <p14:nvPr/>
              </p14:nvContentPartPr>
              <p14:xfrm>
                <a:off x="8766180" y="2834850"/>
                <a:ext cx="607680" cy="784800"/>
              </p14:xfrm>
            </p:contentPart>
          </mc:Choice>
          <mc:Fallback xmlns="">
            <p:pic>
              <p:nvPicPr>
                <p:cNvPr id="3" name="Ink 2">
                  <a:extLst>
                    <a:ext uri="{FF2B5EF4-FFF2-40B4-BE49-F238E27FC236}">
                      <a16:creationId xmlns:a16="http://schemas.microsoft.com/office/drawing/2014/main" id="{443F56B8-0529-42AC-855B-70C56B60CA80}"/>
                    </a:ext>
                  </a:extLst>
                </p:cNvPr>
                <p:cNvPicPr/>
                <p:nvPr/>
              </p:nvPicPr>
              <p:blipFill>
                <a:blip r:embed="rId7"/>
                <a:stretch>
                  <a:fillRect/>
                </a:stretch>
              </p:blipFill>
              <p:spPr>
                <a:xfrm>
                  <a:off x="8730180" y="2619210"/>
                  <a:ext cx="679320" cy="1216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5" name="Ink 4">
                  <a:extLst>
                    <a:ext uri="{FF2B5EF4-FFF2-40B4-BE49-F238E27FC236}">
                      <a16:creationId xmlns:a16="http://schemas.microsoft.com/office/drawing/2014/main" id="{9EA9D8DE-347C-400B-879B-749349571B80}"/>
                    </a:ext>
                  </a:extLst>
                </p14:cNvPr>
                <p14:cNvContentPartPr/>
                <p14:nvPr/>
              </p14:nvContentPartPr>
              <p14:xfrm>
                <a:off x="7484940" y="3865170"/>
                <a:ext cx="2065320" cy="1029240"/>
              </p14:xfrm>
            </p:contentPart>
          </mc:Choice>
          <mc:Fallback xmlns="">
            <p:pic>
              <p:nvPicPr>
                <p:cNvPr id="5" name="Ink 4">
                  <a:extLst>
                    <a:ext uri="{FF2B5EF4-FFF2-40B4-BE49-F238E27FC236}">
                      <a16:creationId xmlns:a16="http://schemas.microsoft.com/office/drawing/2014/main" id="{9EA9D8DE-347C-400B-879B-749349571B80}"/>
                    </a:ext>
                  </a:extLst>
                </p:cNvPr>
                <p:cNvPicPr/>
                <p:nvPr/>
              </p:nvPicPr>
              <p:blipFill>
                <a:blip r:embed="rId9"/>
                <a:stretch>
                  <a:fillRect/>
                </a:stretch>
              </p:blipFill>
              <p:spPr>
                <a:xfrm>
                  <a:off x="7448940" y="3649530"/>
                  <a:ext cx="2136960" cy="1460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6" name="Ink 5">
                  <a:extLst>
                    <a:ext uri="{FF2B5EF4-FFF2-40B4-BE49-F238E27FC236}">
                      <a16:creationId xmlns:a16="http://schemas.microsoft.com/office/drawing/2014/main" id="{BF50DAE8-E0FD-4ECD-BEFC-BF3E32938AA5}"/>
                    </a:ext>
                  </a:extLst>
                </p14:cNvPr>
                <p14:cNvContentPartPr/>
                <p14:nvPr/>
              </p14:nvContentPartPr>
              <p14:xfrm>
                <a:off x="7184340" y="3930330"/>
                <a:ext cx="213480" cy="235800"/>
              </p14:xfrm>
            </p:contentPart>
          </mc:Choice>
          <mc:Fallback xmlns="">
            <p:pic>
              <p:nvPicPr>
                <p:cNvPr id="6" name="Ink 5">
                  <a:extLst>
                    <a:ext uri="{FF2B5EF4-FFF2-40B4-BE49-F238E27FC236}">
                      <a16:creationId xmlns:a16="http://schemas.microsoft.com/office/drawing/2014/main" id="{BF50DAE8-E0FD-4ECD-BEFC-BF3E32938AA5}"/>
                    </a:ext>
                  </a:extLst>
                </p:cNvPr>
                <p:cNvPicPr/>
                <p:nvPr/>
              </p:nvPicPr>
              <p:blipFill>
                <a:blip r:embed="rId11"/>
                <a:stretch>
                  <a:fillRect/>
                </a:stretch>
              </p:blipFill>
              <p:spPr>
                <a:xfrm>
                  <a:off x="7148340" y="3714690"/>
                  <a:ext cx="285120" cy="667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7" name="Ink 6">
                  <a:extLst>
                    <a:ext uri="{FF2B5EF4-FFF2-40B4-BE49-F238E27FC236}">
                      <a16:creationId xmlns:a16="http://schemas.microsoft.com/office/drawing/2014/main" id="{3D2AA623-F171-4E38-BCA6-75ABE339654E}"/>
                    </a:ext>
                  </a:extLst>
                </p14:cNvPr>
                <p14:cNvContentPartPr/>
                <p14:nvPr/>
              </p14:nvContentPartPr>
              <p14:xfrm>
                <a:off x="7376580" y="3744210"/>
                <a:ext cx="317160" cy="253080"/>
              </p14:xfrm>
            </p:contentPart>
          </mc:Choice>
          <mc:Fallback xmlns="">
            <p:pic>
              <p:nvPicPr>
                <p:cNvPr id="7" name="Ink 6">
                  <a:extLst>
                    <a:ext uri="{FF2B5EF4-FFF2-40B4-BE49-F238E27FC236}">
                      <a16:creationId xmlns:a16="http://schemas.microsoft.com/office/drawing/2014/main" id="{3D2AA623-F171-4E38-BCA6-75ABE339654E}"/>
                    </a:ext>
                  </a:extLst>
                </p:cNvPr>
                <p:cNvPicPr/>
                <p:nvPr/>
              </p:nvPicPr>
              <p:blipFill>
                <a:blip r:embed="rId13"/>
                <a:stretch>
                  <a:fillRect/>
                </a:stretch>
              </p:blipFill>
              <p:spPr>
                <a:xfrm>
                  <a:off x="7340580" y="3528210"/>
                  <a:ext cx="388800" cy="684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9" name="Ink 8">
                  <a:extLst>
                    <a:ext uri="{FF2B5EF4-FFF2-40B4-BE49-F238E27FC236}">
                      <a16:creationId xmlns:a16="http://schemas.microsoft.com/office/drawing/2014/main" id="{E0FD0D57-F71F-47DD-BFA2-9B5D7EF5AA68}"/>
                    </a:ext>
                  </a:extLst>
                </p14:cNvPr>
                <p14:cNvContentPartPr/>
                <p14:nvPr/>
              </p14:nvContentPartPr>
              <p14:xfrm>
                <a:off x="9114300" y="3611730"/>
                <a:ext cx="770760" cy="1046520"/>
              </p14:xfrm>
            </p:contentPart>
          </mc:Choice>
          <mc:Fallback xmlns="">
            <p:pic>
              <p:nvPicPr>
                <p:cNvPr id="9" name="Ink 8">
                  <a:extLst>
                    <a:ext uri="{FF2B5EF4-FFF2-40B4-BE49-F238E27FC236}">
                      <a16:creationId xmlns:a16="http://schemas.microsoft.com/office/drawing/2014/main" id="{E0FD0D57-F71F-47DD-BFA2-9B5D7EF5AA68}"/>
                    </a:ext>
                  </a:extLst>
                </p:cNvPr>
                <p:cNvPicPr/>
                <p:nvPr/>
              </p:nvPicPr>
              <p:blipFill>
                <a:blip r:embed="rId15"/>
                <a:stretch>
                  <a:fillRect/>
                </a:stretch>
              </p:blipFill>
              <p:spPr>
                <a:xfrm>
                  <a:off x="9078300" y="3395730"/>
                  <a:ext cx="842400" cy="1478160"/>
                </a:xfrm>
                <a:prstGeom prst="rect">
                  <a:avLst/>
                </a:prstGeom>
              </p:spPr>
            </p:pic>
          </mc:Fallback>
        </mc:AlternateContent>
      </p:grpSp>
      <p:grpSp>
        <p:nvGrpSpPr>
          <p:cNvPr id="22" name="Group 21">
            <a:extLst>
              <a:ext uri="{FF2B5EF4-FFF2-40B4-BE49-F238E27FC236}">
                <a16:creationId xmlns:a16="http://schemas.microsoft.com/office/drawing/2014/main" id="{B8EF75DE-4FE8-41F4-91B1-A77F4F8FBAAA}"/>
              </a:ext>
            </a:extLst>
          </p:cNvPr>
          <p:cNvGrpSpPr/>
          <p:nvPr/>
        </p:nvGrpSpPr>
        <p:grpSpPr>
          <a:xfrm>
            <a:off x="9401580" y="4258290"/>
            <a:ext cx="2624040" cy="1460880"/>
            <a:chOff x="9401580" y="4258290"/>
            <a:chExt cx="2624040" cy="1460880"/>
          </a:xfrm>
        </p:grpSpPr>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1" name="Ink 10">
                  <a:extLst>
                    <a:ext uri="{FF2B5EF4-FFF2-40B4-BE49-F238E27FC236}">
                      <a16:creationId xmlns:a16="http://schemas.microsoft.com/office/drawing/2014/main" id="{375E007C-C2CE-4ED6-8051-153C63612B77}"/>
                    </a:ext>
                  </a:extLst>
                </p14:cNvPr>
                <p14:cNvContentPartPr/>
                <p14:nvPr/>
              </p14:nvContentPartPr>
              <p14:xfrm>
                <a:off x="9401580" y="4604610"/>
                <a:ext cx="1436400" cy="187560"/>
              </p14:xfrm>
            </p:contentPart>
          </mc:Choice>
          <mc:Fallback xmlns="">
            <p:pic>
              <p:nvPicPr>
                <p:cNvPr id="11" name="Ink 10">
                  <a:extLst>
                    <a:ext uri="{FF2B5EF4-FFF2-40B4-BE49-F238E27FC236}">
                      <a16:creationId xmlns:a16="http://schemas.microsoft.com/office/drawing/2014/main" id="{375E007C-C2CE-4ED6-8051-153C63612B77}"/>
                    </a:ext>
                  </a:extLst>
                </p:cNvPr>
                <p:cNvPicPr/>
                <p:nvPr/>
              </p:nvPicPr>
              <p:blipFill>
                <a:blip r:embed="rId17"/>
                <a:stretch>
                  <a:fillRect/>
                </a:stretch>
              </p:blipFill>
              <p:spPr>
                <a:xfrm>
                  <a:off x="9365940" y="4388970"/>
                  <a:ext cx="1508040" cy="619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12" name="Ink 11">
                  <a:extLst>
                    <a:ext uri="{FF2B5EF4-FFF2-40B4-BE49-F238E27FC236}">
                      <a16:creationId xmlns:a16="http://schemas.microsoft.com/office/drawing/2014/main" id="{E9E3BD02-AF67-42A2-908F-12861D3C1650}"/>
                    </a:ext>
                  </a:extLst>
                </p14:cNvPr>
                <p14:cNvContentPartPr/>
                <p14:nvPr/>
              </p14:nvContentPartPr>
              <p14:xfrm>
                <a:off x="10934100" y="4439010"/>
                <a:ext cx="488520" cy="482760"/>
              </p14:xfrm>
            </p:contentPart>
          </mc:Choice>
          <mc:Fallback xmlns="">
            <p:pic>
              <p:nvPicPr>
                <p:cNvPr id="12" name="Ink 11">
                  <a:extLst>
                    <a:ext uri="{FF2B5EF4-FFF2-40B4-BE49-F238E27FC236}">
                      <a16:creationId xmlns:a16="http://schemas.microsoft.com/office/drawing/2014/main" id="{E9E3BD02-AF67-42A2-908F-12861D3C1650}"/>
                    </a:ext>
                  </a:extLst>
                </p:cNvPr>
                <p:cNvPicPr/>
                <p:nvPr/>
              </p:nvPicPr>
              <p:blipFill>
                <a:blip r:embed="rId19"/>
                <a:stretch>
                  <a:fillRect/>
                </a:stretch>
              </p:blipFill>
              <p:spPr>
                <a:xfrm>
                  <a:off x="10898460" y="4223010"/>
                  <a:ext cx="560160" cy="914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13" name="Ink 12">
                  <a:extLst>
                    <a:ext uri="{FF2B5EF4-FFF2-40B4-BE49-F238E27FC236}">
                      <a16:creationId xmlns:a16="http://schemas.microsoft.com/office/drawing/2014/main" id="{B3FC10F5-251B-4918-BEA1-EF3950DEE4EC}"/>
                    </a:ext>
                  </a:extLst>
                </p14:cNvPr>
                <p14:cNvContentPartPr/>
                <p14:nvPr/>
              </p14:nvContentPartPr>
              <p14:xfrm>
                <a:off x="11234700" y="4258290"/>
                <a:ext cx="366840" cy="408240"/>
              </p14:xfrm>
            </p:contentPart>
          </mc:Choice>
          <mc:Fallback xmlns="">
            <p:pic>
              <p:nvPicPr>
                <p:cNvPr id="13" name="Ink 12">
                  <a:extLst>
                    <a:ext uri="{FF2B5EF4-FFF2-40B4-BE49-F238E27FC236}">
                      <a16:creationId xmlns:a16="http://schemas.microsoft.com/office/drawing/2014/main" id="{B3FC10F5-251B-4918-BEA1-EF3950DEE4EC}"/>
                    </a:ext>
                  </a:extLst>
                </p:cNvPr>
                <p:cNvPicPr/>
                <p:nvPr/>
              </p:nvPicPr>
              <p:blipFill>
                <a:blip r:embed="rId21"/>
                <a:stretch>
                  <a:fillRect/>
                </a:stretch>
              </p:blipFill>
              <p:spPr>
                <a:xfrm>
                  <a:off x="11198700" y="4042650"/>
                  <a:ext cx="438480" cy="839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14" name="Ink 13">
                  <a:extLst>
                    <a:ext uri="{FF2B5EF4-FFF2-40B4-BE49-F238E27FC236}">
                      <a16:creationId xmlns:a16="http://schemas.microsoft.com/office/drawing/2014/main" id="{17FADF08-D42A-496A-8E8F-D92AA3865A1E}"/>
                    </a:ext>
                  </a:extLst>
                </p14:cNvPr>
                <p14:cNvContentPartPr/>
                <p14:nvPr/>
              </p14:nvContentPartPr>
              <p14:xfrm>
                <a:off x="11638260" y="4543050"/>
                <a:ext cx="67320" cy="145800"/>
              </p14:xfrm>
            </p:contentPart>
          </mc:Choice>
          <mc:Fallback xmlns="">
            <p:pic>
              <p:nvPicPr>
                <p:cNvPr id="14" name="Ink 13">
                  <a:extLst>
                    <a:ext uri="{FF2B5EF4-FFF2-40B4-BE49-F238E27FC236}">
                      <a16:creationId xmlns:a16="http://schemas.microsoft.com/office/drawing/2014/main" id="{17FADF08-D42A-496A-8E8F-D92AA3865A1E}"/>
                    </a:ext>
                  </a:extLst>
                </p:cNvPr>
                <p:cNvPicPr/>
                <p:nvPr/>
              </p:nvPicPr>
              <p:blipFill>
                <a:blip r:embed="rId23"/>
                <a:stretch>
                  <a:fillRect/>
                </a:stretch>
              </p:blipFill>
              <p:spPr>
                <a:xfrm>
                  <a:off x="11602260" y="4327410"/>
                  <a:ext cx="138960" cy="577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15" name="Ink 14">
                  <a:extLst>
                    <a:ext uri="{FF2B5EF4-FFF2-40B4-BE49-F238E27FC236}">
                      <a16:creationId xmlns:a16="http://schemas.microsoft.com/office/drawing/2014/main" id="{B7161F57-41A2-4995-8834-B5C534436E31}"/>
                    </a:ext>
                  </a:extLst>
                </p14:cNvPr>
                <p14:cNvContentPartPr/>
                <p14:nvPr/>
              </p14:nvContentPartPr>
              <p14:xfrm>
                <a:off x="11744100" y="4396890"/>
                <a:ext cx="228600" cy="381960"/>
              </p14:xfrm>
            </p:contentPart>
          </mc:Choice>
          <mc:Fallback xmlns="">
            <p:pic>
              <p:nvPicPr>
                <p:cNvPr id="15" name="Ink 14">
                  <a:extLst>
                    <a:ext uri="{FF2B5EF4-FFF2-40B4-BE49-F238E27FC236}">
                      <a16:creationId xmlns:a16="http://schemas.microsoft.com/office/drawing/2014/main" id="{B7161F57-41A2-4995-8834-B5C534436E31}"/>
                    </a:ext>
                  </a:extLst>
                </p:cNvPr>
                <p:cNvPicPr/>
                <p:nvPr/>
              </p:nvPicPr>
              <p:blipFill>
                <a:blip r:embed="rId25"/>
                <a:stretch>
                  <a:fillRect/>
                </a:stretch>
              </p:blipFill>
              <p:spPr>
                <a:xfrm>
                  <a:off x="11708460" y="4181250"/>
                  <a:ext cx="300240" cy="813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16" name="Ink 15">
                  <a:extLst>
                    <a:ext uri="{FF2B5EF4-FFF2-40B4-BE49-F238E27FC236}">
                      <a16:creationId xmlns:a16="http://schemas.microsoft.com/office/drawing/2014/main" id="{8069C0AF-6569-42B2-9BD8-4171C95EF02C}"/>
                    </a:ext>
                  </a:extLst>
                </p14:cNvPr>
                <p14:cNvContentPartPr/>
                <p14:nvPr/>
              </p14:nvContentPartPr>
              <p14:xfrm>
                <a:off x="10916100" y="4927170"/>
                <a:ext cx="373320" cy="464040"/>
              </p14:xfrm>
            </p:contentPart>
          </mc:Choice>
          <mc:Fallback xmlns="">
            <p:pic>
              <p:nvPicPr>
                <p:cNvPr id="16" name="Ink 15">
                  <a:extLst>
                    <a:ext uri="{FF2B5EF4-FFF2-40B4-BE49-F238E27FC236}">
                      <a16:creationId xmlns:a16="http://schemas.microsoft.com/office/drawing/2014/main" id="{8069C0AF-6569-42B2-9BD8-4171C95EF02C}"/>
                    </a:ext>
                  </a:extLst>
                </p:cNvPr>
                <p:cNvPicPr/>
                <p:nvPr/>
              </p:nvPicPr>
              <p:blipFill>
                <a:blip r:embed="rId27"/>
                <a:stretch>
                  <a:fillRect/>
                </a:stretch>
              </p:blipFill>
              <p:spPr>
                <a:xfrm>
                  <a:off x="10880100" y="4711170"/>
                  <a:ext cx="444960" cy="895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17" name="Ink 16">
                  <a:extLst>
                    <a:ext uri="{FF2B5EF4-FFF2-40B4-BE49-F238E27FC236}">
                      <a16:creationId xmlns:a16="http://schemas.microsoft.com/office/drawing/2014/main" id="{0C085C46-33CA-4963-853A-333CE69C36C5}"/>
                    </a:ext>
                  </a:extLst>
                </p14:cNvPr>
                <p14:cNvContentPartPr/>
                <p14:nvPr/>
              </p14:nvContentPartPr>
              <p14:xfrm>
                <a:off x="11306700" y="5132010"/>
                <a:ext cx="87840" cy="304560"/>
              </p14:xfrm>
            </p:contentPart>
          </mc:Choice>
          <mc:Fallback xmlns="">
            <p:pic>
              <p:nvPicPr>
                <p:cNvPr id="17" name="Ink 16">
                  <a:extLst>
                    <a:ext uri="{FF2B5EF4-FFF2-40B4-BE49-F238E27FC236}">
                      <a16:creationId xmlns:a16="http://schemas.microsoft.com/office/drawing/2014/main" id="{0C085C46-33CA-4963-853A-333CE69C36C5}"/>
                    </a:ext>
                  </a:extLst>
                </p:cNvPr>
                <p:cNvPicPr/>
                <p:nvPr/>
              </p:nvPicPr>
              <p:blipFill>
                <a:blip r:embed="rId29"/>
                <a:stretch>
                  <a:fillRect/>
                </a:stretch>
              </p:blipFill>
              <p:spPr>
                <a:xfrm>
                  <a:off x="11270700" y="4916370"/>
                  <a:ext cx="159480" cy="736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0">
              <p14:nvContentPartPr>
                <p14:cNvPr id="18" name="Ink 17">
                  <a:extLst>
                    <a:ext uri="{FF2B5EF4-FFF2-40B4-BE49-F238E27FC236}">
                      <a16:creationId xmlns:a16="http://schemas.microsoft.com/office/drawing/2014/main" id="{25666E4C-98B5-492B-983C-AAB97B6ACC85}"/>
                    </a:ext>
                  </a:extLst>
                </p14:cNvPr>
                <p14:cNvContentPartPr/>
                <p14:nvPr/>
              </p14:nvContentPartPr>
              <p14:xfrm>
                <a:off x="11396700" y="5108970"/>
                <a:ext cx="628920" cy="258840"/>
              </p14:xfrm>
            </p:contentPart>
          </mc:Choice>
          <mc:Fallback xmlns="">
            <p:pic>
              <p:nvPicPr>
                <p:cNvPr id="18" name="Ink 17">
                  <a:extLst>
                    <a:ext uri="{FF2B5EF4-FFF2-40B4-BE49-F238E27FC236}">
                      <a16:creationId xmlns:a16="http://schemas.microsoft.com/office/drawing/2014/main" id="{25666E4C-98B5-492B-983C-AAB97B6ACC85}"/>
                    </a:ext>
                  </a:extLst>
                </p:cNvPr>
                <p:cNvPicPr/>
                <p:nvPr/>
              </p:nvPicPr>
              <p:blipFill>
                <a:blip r:embed="rId31"/>
                <a:stretch>
                  <a:fillRect/>
                </a:stretch>
              </p:blipFill>
              <p:spPr>
                <a:xfrm>
                  <a:off x="11360700" y="4893330"/>
                  <a:ext cx="700560" cy="690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2">
              <p14:nvContentPartPr>
                <p14:cNvPr id="19" name="Ink 18">
                  <a:extLst>
                    <a:ext uri="{FF2B5EF4-FFF2-40B4-BE49-F238E27FC236}">
                      <a16:creationId xmlns:a16="http://schemas.microsoft.com/office/drawing/2014/main" id="{FE0E8CBB-D0E6-4805-8F77-A33087A313F7}"/>
                    </a:ext>
                  </a:extLst>
                </p14:cNvPr>
                <p14:cNvContentPartPr/>
                <p14:nvPr/>
              </p14:nvContentPartPr>
              <p14:xfrm>
                <a:off x="10910700" y="5506770"/>
                <a:ext cx="669240" cy="212400"/>
              </p14:xfrm>
            </p:contentPart>
          </mc:Choice>
          <mc:Fallback xmlns="">
            <p:pic>
              <p:nvPicPr>
                <p:cNvPr id="19" name="Ink 18">
                  <a:extLst>
                    <a:ext uri="{FF2B5EF4-FFF2-40B4-BE49-F238E27FC236}">
                      <a16:creationId xmlns:a16="http://schemas.microsoft.com/office/drawing/2014/main" id="{FE0E8CBB-D0E6-4805-8F77-A33087A313F7}"/>
                    </a:ext>
                  </a:extLst>
                </p:cNvPr>
                <p:cNvPicPr/>
                <p:nvPr/>
              </p:nvPicPr>
              <p:blipFill>
                <a:blip r:embed="rId33"/>
                <a:stretch>
                  <a:fillRect/>
                </a:stretch>
              </p:blipFill>
              <p:spPr>
                <a:xfrm>
                  <a:off x="10874700" y="5290770"/>
                  <a:ext cx="740880" cy="644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4">
              <p14:nvContentPartPr>
                <p14:cNvPr id="20" name="Ink 19">
                  <a:extLst>
                    <a:ext uri="{FF2B5EF4-FFF2-40B4-BE49-F238E27FC236}">
                      <a16:creationId xmlns:a16="http://schemas.microsoft.com/office/drawing/2014/main" id="{20258883-6604-455B-8D46-5D81AD941233}"/>
                    </a:ext>
                  </a:extLst>
                </p14:cNvPr>
                <p14:cNvContentPartPr/>
                <p14:nvPr/>
              </p14:nvContentPartPr>
              <p14:xfrm>
                <a:off x="11035980" y="4628010"/>
                <a:ext cx="287280" cy="43200"/>
              </p14:xfrm>
            </p:contentPart>
          </mc:Choice>
          <mc:Fallback xmlns="">
            <p:pic>
              <p:nvPicPr>
                <p:cNvPr id="20" name="Ink 19">
                  <a:extLst>
                    <a:ext uri="{FF2B5EF4-FFF2-40B4-BE49-F238E27FC236}">
                      <a16:creationId xmlns:a16="http://schemas.microsoft.com/office/drawing/2014/main" id="{20258883-6604-455B-8D46-5D81AD941233}"/>
                    </a:ext>
                  </a:extLst>
                </p:cNvPr>
                <p:cNvPicPr/>
                <p:nvPr/>
              </p:nvPicPr>
              <p:blipFill>
                <a:blip r:embed="rId35"/>
                <a:stretch>
                  <a:fillRect/>
                </a:stretch>
              </p:blipFill>
              <p:spPr>
                <a:xfrm>
                  <a:off x="10999980" y="4412370"/>
                  <a:ext cx="358920" cy="474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6">
              <p14:nvContentPartPr>
                <p14:cNvPr id="21" name="Ink 20">
                  <a:extLst>
                    <a:ext uri="{FF2B5EF4-FFF2-40B4-BE49-F238E27FC236}">
                      <a16:creationId xmlns:a16="http://schemas.microsoft.com/office/drawing/2014/main" id="{36A40506-AEB8-4235-9B57-5982A2E126A3}"/>
                    </a:ext>
                  </a:extLst>
                </p14:cNvPr>
                <p14:cNvContentPartPr/>
                <p14:nvPr/>
              </p14:nvContentPartPr>
              <p14:xfrm>
                <a:off x="10861020" y="4801890"/>
                <a:ext cx="541080" cy="50760"/>
              </p14:xfrm>
            </p:contentPart>
          </mc:Choice>
          <mc:Fallback xmlns="">
            <p:pic>
              <p:nvPicPr>
                <p:cNvPr id="21" name="Ink 20">
                  <a:extLst>
                    <a:ext uri="{FF2B5EF4-FFF2-40B4-BE49-F238E27FC236}">
                      <a16:creationId xmlns:a16="http://schemas.microsoft.com/office/drawing/2014/main" id="{36A40506-AEB8-4235-9B57-5982A2E126A3}"/>
                    </a:ext>
                  </a:extLst>
                </p:cNvPr>
                <p:cNvPicPr/>
                <p:nvPr/>
              </p:nvPicPr>
              <p:blipFill>
                <a:blip r:embed="rId37"/>
                <a:stretch>
                  <a:fillRect/>
                </a:stretch>
              </p:blipFill>
              <p:spPr>
                <a:xfrm>
                  <a:off x="10825380" y="4586250"/>
                  <a:ext cx="612720" cy="482400"/>
                </a:xfrm>
                <a:prstGeom prst="rect">
                  <a:avLst/>
                </a:prstGeom>
              </p:spPr>
            </p:pic>
          </mc:Fallback>
        </mc:AlternateContent>
      </p:grpSp>
      <p:grpSp>
        <p:nvGrpSpPr>
          <p:cNvPr id="26" name="Group 25">
            <a:extLst>
              <a:ext uri="{FF2B5EF4-FFF2-40B4-BE49-F238E27FC236}">
                <a16:creationId xmlns:a16="http://schemas.microsoft.com/office/drawing/2014/main" id="{5BAA4C18-FCC6-4CA3-9BFA-AE46583689FC}"/>
              </a:ext>
            </a:extLst>
          </p:cNvPr>
          <p:cNvGrpSpPr/>
          <p:nvPr/>
        </p:nvGrpSpPr>
        <p:grpSpPr>
          <a:xfrm>
            <a:off x="5579460" y="5925810"/>
            <a:ext cx="4132440" cy="880200"/>
            <a:chOff x="5579460" y="5925810"/>
            <a:chExt cx="4132440" cy="880200"/>
          </a:xfrm>
        </p:grpSpPr>
        <mc:AlternateContent xmlns:mc="http://schemas.openxmlformats.org/markup-compatibility/2006" xmlns:p14="http://schemas.microsoft.com/office/powerpoint/2010/main" xmlns:aink="http://schemas.microsoft.com/office/drawing/2016/ink">
          <mc:Choice Requires="p14 aink">
            <p:contentPart p14:bwMode="auto" r:id="rId38">
              <p14:nvContentPartPr>
                <p14:cNvPr id="23" name="Ink 22">
                  <a:extLst>
                    <a:ext uri="{FF2B5EF4-FFF2-40B4-BE49-F238E27FC236}">
                      <a16:creationId xmlns:a16="http://schemas.microsoft.com/office/drawing/2014/main" id="{DB2B702B-E73C-4F1A-8C7D-E39618110F1A}"/>
                    </a:ext>
                  </a:extLst>
                </p14:cNvPr>
                <p14:cNvContentPartPr/>
                <p14:nvPr/>
              </p14:nvContentPartPr>
              <p14:xfrm>
                <a:off x="5579460" y="5925810"/>
                <a:ext cx="1846080" cy="880200"/>
              </p14:xfrm>
            </p:contentPart>
          </mc:Choice>
          <mc:Fallback xmlns="">
            <p:pic>
              <p:nvPicPr>
                <p:cNvPr id="23" name="Ink 22">
                  <a:extLst>
                    <a:ext uri="{FF2B5EF4-FFF2-40B4-BE49-F238E27FC236}">
                      <a16:creationId xmlns:a16="http://schemas.microsoft.com/office/drawing/2014/main" id="{DB2B702B-E73C-4F1A-8C7D-E39618110F1A}"/>
                    </a:ext>
                  </a:extLst>
                </p:cNvPr>
                <p:cNvPicPr/>
                <p:nvPr/>
              </p:nvPicPr>
              <p:blipFill>
                <a:blip r:embed="rId39"/>
                <a:stretch>
                  <a:fillRect/>
                </a:stretch>
              </p:blipFill>
              <p:spPr>
                <a:xfrm>
                  <a:off x="5543820" y="5709810"/>
                  <a:ext cx="1917720" cy="1311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0">
              <p14:nvContentPartPr>
                <p14:cNvPr id="24" name="Ink 23">
                  <a:extLst>
                    <a:ext uri="{FF2B5EF4-FFF2-40B4-BE49-F238E27FC236}">
                      <a16:creationId xmlns:a16="http://schemas.microsoft.com/office/drawing/2014/main" id="{FEAAAC8F-E88F-4105-9231-B15267AFE2DB}"/>
                    </a:ext>
                  </a:extLst>
                </p14:cNvPr>
                <p14:cNvContentPartPr/>
                <p14:nvPr/>
              </p14:nvContentPartPr>
              <p14:xfrm>
                <a:off x="7549740" y="6173400"/>
                <a:ext cx="141480" cy="591840"/>
              </p14:xfrm>
            </p:contentPart>
          </mc:Choice>
          <mc:Fallback xmlns="">
            <p:pic>
              <p:nvPicPr>
                <p:cNvPr id="24" name="Ink 23">
                  <a:extLst>
                    <a:ext uri="{FF2B5EF4-FFF2-40B4-BE49-F238E27FC236}">
                      <a16:creationId xmlns:a16="http://schemas.microsoft.com/office/drawing/2014/main" id="{FEAAAC8F-E88F-4105-9231-B15267AFE2DB}"/>
                    </a:ext>
                  </a:extLst>
                </p:cNvPr>
                <p:cNvPicPr/>
                <p:nvPr/>
              </p:nvPicPr>
              <p:blipFill>
                <a:blip r:embed="rId41"/>
                <a:stretch>
                  <a:fillRect/>
                </a:stretch>
              </p:blipFill>
              <p:spPr>
                <a:xfrm>
                  <a:off x="7514100" y="5957760"/>
                  <a:ext cx="213120" cy="1023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2">
              <p14:nvContentPartPr>
                <p14:cNvPr id="25" name="Ink 24">
                  <a:extLst>
                    <a:ext uri="{FF2B5EF4-FFF2-40B4-BE49-F238E27FC236}">
                      <a16:creationId xmlns:a16="http://schemas.microsoft.com/office/drawing/2014/main" id="{5E9A3508-17A6-4860-9EA8-DAA8C78541D1}"/>
                    </a:ext>
                  </a:extLst>
                </p14:cNvPr>
                <p14:cNvContentPartPr/>
                <p14:nvPr/>
              </p14:nvContentPartPr>
              <p14:xfrm>
                <a:off x="7904700" y="6206160"/>
                <a:ext cx="1807200" cy="406800"/>
              </p14:xfrm>
            </p:contentPart>
          </mc:Choice>
          <mc:Fallback xmlns="">
            <p:pic>
              <p:nvPicPr>
                <p:cNvPr id="25" name="Ink 24">
                  <a:extLst>
                    <a:ext uri="{FF2B5EF4-FFF2-40B4-BE49-F238E27FC236}">
                      <a16:creationId xmlns:a16="http://schemas.microsoft.com/office/drawing/2014/main" id="{5E9A3508-17A6-4860-9EA8-DAA8C78541D1}"/>
                    </a:ext>
                  </a:extLst>
                </p:cNvPr>
                <p:cNvPicPr/>
                <p:nvPr/>
              </p:nvPicPr>
              <p:blipFill>
                <a:blip r:embed="rId43"/>
                <a:stretch>
                  <a:fillRect/>
                </a:stretch>
              </p:blipFill>
              <p:spPr>
                <a:xfrm>
                  <a:off x="7869060" y="5990520"/>
                  <a:ext cx="1878840" cy="838440"/>
                </a:xfrm>
                <a:prstGeom prst="rect">
                  <a:avLst/>
                </a:prstGeom>
              </p:spPr>
            </p:pic>
          </mc:Fallback>
        </mc:AlternateContent>
      </p:grpSp>
    </p:spTree>
    <p:extLst>
      <p:ext uri="{BB962C8B-B14F-4D97-AF65-F5344CB8AC3E}">
        <p14:creationId xmlns:p14="http://schemas.microsoft.com/office/powerpoint/2010/main" val="3394212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824039" y="365128"/>
            <a:ext cx="8543925" cy="643866"/>
          </a:xfrm>
        </p:spPr>
        <p:txBody>
          <a:bodyPr>
            <a:normAutofit/>
          </a:bodyPr>
          <a:lstStyle/>
          <a:p>
            <a:pPr eaLnBrk="1" hangingPunct="1"/>
            <a:r>
              <a:rPr lang="tr-TR" altLang="en-US" sz="2800" b="1" dirty="0">
                <a:latin typeface="Times New Roman" panose="02020603050405020304" pitchFamily="18" charset="0"/>
                <a:cs typeface="Times New Roman" panose="02020603050405020304" pitchFamily="18" charset="0"/>
              </a:rPr>
              <a:t>Biyokimyanın önemi</a:t>
            </a:r>
            <a:r>
              <a:rPr lang="tr-TR" altLang="en-US" sz="2800" b="1" dirty="0">
                <a:latin typeface="Times New Roman" panose="02020603050405020304" pitchFamily="18" charset="0"/>
              </a:rPr>
              <a:t> </a:t>
            </a:r>
          </a:p>
        </p:txBody>
      </p:sp>
      <p:sp>
        <p:nvSpPr>
          <p:cNvPr id="12291" name="Rectangle 3"/>
          <p:cNvSpPr>
            <a:spLocks noGrp="1" noChangeArrowheads="1"/>
          </p:cNvSpPr>
          <p:nvPr>
            <p:ph type="body" idx="1"/>
          </p:nvPr>
        </p:nvSpPr>
        <p:spPr>
          <a:xfrm>
            <a:off x="1865586" y="969579"/>
            <a:ext cx="8507288" cy="4997450"/>
          </a:xfrm>
        </p:spPr>
        <p:txBody>
          <a:bodyPr/>
          <a:lstStyle/>
          <a:p>
            <a:pPr algn="just" eaLnBrk="1" hangingPunct="1"/>
            <a:r>
              <a:rPr lang="tr-TR" altLang="en-US" sz="2400" dirty="0">
                <a:cs typeface="Times New Roman" panose="02020603050405020304" pitchFamily="18" charset="0"/>
              </a:rPr>
              <a:t>Sağlığın temeli, normal biyokimyasal olaylardır</a:t>
            </a:r>
            <a:endParaRPr lang="en-US" altLang="en-US" sz="2400" dirty="0">
              <a:cs typeface="Times New Roman" panose="02020603050405020304" pitchFamily="18" charset="0"/>
            </a:endParaRPr>
          </a:p>
          <a:p>
            <a:pPr algn="just" eaLnBrk="1" hangingPunct="1"/>
            <a:endParaRPr lang="tr-TR" altLang="en-US" sz="2400" dirty="0"/>
          </a:p>
          <a:p>
            <a:pPr algn="just" eaLnBrk="1" hangingPunct="1"/>
            <a:r>
              <a:rPr lang="tr-TR" altLang="en-US" sz="2400" dirty="0">
                <a:cs typeface="Times New Roman" panose="02020603050405020304" pitchFamily="18" charset="0"/>
              </a:rPr>
              <a:t>Tüm hastalıklar moleküllerin</a:t>
            </a:r>
            <a:r>
              <a:rPr lang="en-US" altLang="en-US" sz="2400" dirty="0">
                <a:cs typeface="Times New Roman" panose="02020603050405020304" pitchFamily="18" charset="0"/>
              </a:rPr>
              <a:t> </a:t>
            </a:r>
            <a:r>
              <a:rPr lang="en-US" altLang="en-US" sz="2400" dirty="0" err="1">
                <a:cs typeface="Times New Roman" panose="02020603050405020304" pitchFamily="18" charset="0"/>
              </a:rPr>
              <a:t>ve</a:t>
            </a:r>
            <a:r>
              <a:rPr lang="tr-TR" altLang="en-US" sz="2400" dirty="0">
                <a:cs typeface="Times New Roman" panose="02020603050405020304" pitchFamily="18" charset="0"/>
              </a:rPr>
              <a:t> kimyasal reaksiyonların anormallikler</a:t>
            </a:r>
            <a:r>
              <a:rPr lang="en-US" altLang="en-US" sz="2400" dirty="0" err="1">
                <a:cs typeface="Times New Roman" panose="02020603050405020304" pitchFamily="18" charset="0"/>
              </a:rPr>
              <a:t>i</a:t>
            </a:r>
            <a:r>
              <a:rPr lang="tr-TR" altLang="en-US" sz="2400" dirty="0">
                <a:cs typeface="Times New Roman" panose="02020603050405020304" pitchFamily="18" charset="0"/>
              </a:rPr>
              <a:t> sonucunda ortaya çıkar</a:t>
            </a:r>
            <a:r>
              <a:rPr lang="tr-TR" altLang="en-US" sz="2400" dirty="0"/>
              <a:t>.</a:t>
            </a:r>
            <a:r>
              <a:rPr lang="tr-TR" altLang="en-US" sz="2400" dirty="0">
                <a:cs typeface="Times New Roman" panose="02020603050405020304" pitchFamily="18" charset="0"/>
              </a:rPr>
              <a:t> </a:t>
            </a:r>
            <a:r>
              <a:rPr lang="en-US" altLang="en-US" sz="2400" dirty="0" err="1">
                <a:cs typeface="Times New Roman" panose="02020603050405020304" pitchFamily="18" charset="0"/>
              </a:rPr>
              <a:t>Çünkü</a:t>
            </a:r>
            <a:r>
              <a:rPr lang="en-US" altLang="en-US" sz="2400" dirty="0">
                <a:cs typeface="Times New Roman" panose="02020603050405020304" pitchFamily="18" charset="0"/>
              </a:rPr>
              <a:t> </a:t>
            </a:r>
            <a:r>
              <a:rPr lang="en-US" altLang="en-US" sz="2400" dirty="0" err="1">
                <a:cs typeface="Times New Roman" panose="02020603050405020304" pitchFamily="18" charset="0"/>
              </a:rPr>
              <a:t>bunlar</a:t>
            </a:r>
            <a:r>
              <a:rPr lang="en-US" altLang="en-US" sz="2400" dirty="0">
                <a:cs typeface="Times New Roman" panose="02020603050405020304" pitchFamily="18" charset="0"/>
              </a:rPr>
              <a:t> </a:t>
            </a:r>
            <a:r>
              <a:rPr lang="en-US" altLang="en-US" sz="2400" dirty="0" err="1">
                <a:cs typeface="Times New Roman" panose="02020603050405020304" pitchFamily="18" charset="0"/>
              </a:rPr>
              <a:t>hücrede</a:t>
            </a:r>
            <a:r>
              <a:rPr lang="en-US" altLang="en-US" sz="2400" dirty="0">
                <a:cs typeface="Times New Roman" panose="02020603050405020304" pitchFamily="18" charset="0"/>
              </a:rPr>
              <a:t> </a:t>
            </a:r>
            <a:r>
              <a:rPr lang="en-US" altLang="en-US" sz="2400" dirty="0" err="1">
                <a:cs typeface="Times New Roman" panose="02020603050405020304" pitchFamily="18" charset="0"/>
              </a:rPr>
              <a:t>biyokimyasal</a:t>
            </a:r>
            <a:r>
              <a:rPr lang="en-US" altLang="en-US" sz="2400" dirty="0">
                <a:cs typeface="Times New Roman" panose="02020603050405020304" pitchFamily="18" charset="0"/>
              </a:rPr>
              <a:t> </a:t>
            </a:r>
            <a:r>
              <a:rPr lang="en-US" altLang="en-US" sz="2400" dirty="0" err="1">
                <a:cs typeface="Times New Roman" panose="02020603050405020304" pitchFamily="18" charset="0"/>
              </a:rPr>
              <a:t>yollarda</a:t>
            </a:r>
            <a:r>
              <a:rPr lang="en-US" altLang="en-US" sz="2400" dirty="0">
                <a:cs typeface="Times New Roman" panose="02020603050405020304" pitchFamily="18" charset="0"/>
              </a:rPr>
              <a:t> (</a:t>
            </a:r>
            <a:r>
              <a:rPr lang="en-US" altLang="en-US" sz="2400" dirty="0" err="1">
                <a:cs typeface="Times New Roman" panose="02020603050405020304" pitchFamily="18" charset="0"/>
              </a:rPr>
              <a:t>yolaklarda</a:t>
            </a:r>
            <a:r>
              <a:rPr lang="en-US" altLang="en-US" sz="2400" dirty="0">
                <a:cs typeface="Times New Roman" panose="02020603050405020304" pitchFamily="18" charset="0"/>
              </a:rPr>
              <a:t>) </a:t>
            </a:r>
            <a:r>
              <a:rPr lang="en-US" altLang="en-US" sz="2400" dirty="0" err="1">
                <a:cs typeface="Times New Roman" panose="02020603050405020304" pitchFamily="18" charset="0"/>
              </a:rPr>
              <a:t>yer</a:t>
            </a:r>
            <a:r>
              <a:rPr lang="en-US" altLang="en-US" sz="2400" dirty="0">
                <a:cs typeface="Times New Roman" panose="02020603050405020304" pitchFamily="18" charset="0"/>
              </a:rPr>
              <a:t> </a:t>
            </a:r>
            <a:r>
              <a:rPr lang="en-US" altLang="en-US" sz="2400" dirty="0" err="1">
                <a:cs typeface="Times New Roman" panose="02020603050405020304" pitchFamily="18" charset="0"/>
              </a:rPr>
              <a:t>alırlar</a:t>
            </a:r>
            <a:r>
              <a:rPr lang="en-US" altLang="en-US" sz="2400" dirty="0">
                <a:cs typeface="Times New Roman" panose="02020603050405020304" pitchFamily="18" charset="0"/>
              </a:rPr>
              <a:t>. </a:t>
            </a:r>
          </a:p>
          <a:p>
            <a:pPr algn="just" eaLnBrk="1" hangingPunct="1"/>
            <a:endParaRPr lang="en-US" altLang="en-US" sz="2400" dirty="0">
              <a:cs typeface="Times New Roman" panose="02020603050405020304" pitchFamily="18" charset="0"/>
            </a:endParaRPr>
          </a:p>
          <a:p>
            <a:pPr lvl="1" algn="just">
              <a:buFont typeface="Wingdings" panose="05000000000000000000" pitchFamily="2" charset="2"/>
              <a:buChar char="Ø"/>
            </a:pPr>
            <a:r>
              <a:rPr lang="en-US" altLang="en-US" dirty="0">
                <a:cs typeface="Times New Roman" panose="02020603050405020304" pitchFamily="18" charset="0"/>
              </a:rPr>
              <a:t>Bu </a:t>
            </a:r>
            <a:r>
              <a:rPr lang="en-US" altLang="en-US" dirty="0" err="1">
                <a:cs typeface="Times New Roman" panose="02020603050405020304" pitchFamily="18" charset="0"/>
              </a:rPr>
              <a:t>yüzden</a:t>
            </a:r>
            <a:r>
              <a:rPr lang="en-US" altLang="en-US" dirty="0">
                <a:cs typeface="Times New Roman" panose="02020603050405020304" pitchFamily="18" charset="0"/>
              </a:rPr>
              <a:t> de </a:t>
            </a:r>
            <a:r>
              <a:rPr lang="en-US" altLang="en-US" dirty="0"/>
              <a:t>h</a:t>
            </a:r>
            <a:r>
              <a:rPr lang="tr-TR" altLang="en-US" dirty="0">
                <a:cs typeface="Times New Roman" panose="02020603050405020304" pitchFamily="18" charset="0"/>
              </a:rPr>
              <a:t>er hastalığın bir biyokimyasal temeli vardır</a:t>
            </a:r>
            <a:endParaRPr lang="en-US" altLang="en-US" dirty="0">
              <a:cs typeface="Times New Roman" panose="02020603050405020304" pitchFamily="18" charset="0"/>
            </a:endParaRPr>
          </a:p>
          <a:p>
            <a:pPr algn="just" eaLnBrk="1" hangingPunct="1"/>
            <a:endParaRPr lang="en-US" altLang="en-US" sz="2400" dirty="0">
              <a:cs typeface="Times New Roman" panose="02020603050405020304" pitchFamily="18" charset="0"/>
            </a:endParaRPr>
          </a:p>
          <a:p>
            <a:pPr algn="just" eaLnBrk="1" hangingPunct="1"/>
            <a:r>
              <a:rPr lang="tr-TR" altLang="en-US" sz="2400" dirty="0">
                <a:cs typeface="Times New Roman" panose="02020603050405020304" pitchFamily="18" charset="0"/>
              </a:rPr>
              <a:t>hastalıkların tanı</a:t>
            </a:r>
            <a:r>
              <a:rPr lang="en-US" altLang="en-US" sz="2400" dirty="0">
                <a:cs typeface="Times New Roman" panose="02020603050405020304" pitchFamily="18" charset="0"/>
              </a:rPr>
              <a:t>,</a:t>
            </a:r>
            <a:r>
              <a:rPr lang="tr-TR" altLang="en-US" sz="2400" dirty="0">
                <a:cs typeface="Times New Roman" panose="02020603050405020304" pitchFamily="18" charset="0"/>
              </a:rPr>
              <a:t> tedavisi ve onlardan korunma</a:t>
            </a:r>
            <a:r>
              <a:rPr lang="tr-TR" altLang="en-US" sz="2400" dirty="0"/>
              <a:t>da biyokimya</a:t>
            </a:r>
            <a:r>
              <a:rPr lang="en-US" altLang="en-US" sz="2400" dirty="0"/>
              <a:t> </a:t>
            </a:r>
            <a:r>
              <a:rPr lang="en-US" altLang="en-US" sz="2400" dirty="0" err="1"/>
              <a:t>temel</a:t>
            </a:r>
            <a:r>
              <a:rPr lang="en-US" altLang="en-US" sz="2400" dirty="0"/>
              <a:t> </a:t>
            </a:r>
            <a:r>
              <a:rPr lang="en-US" altLang="en-US" sz="2400" dirty="0" err="1"/>
              <a:t>bilim</a:t>
            </a:r>
            <a:r>
              <a:rPr lang="en-US" altLang="en-US" sz="2400" dirty="0"/>
              <a:t> </a:t>
            </a:r>
            <a:r>
              <a:rPr lang="en-US" altLang="en-US" sz="2400" dirty="0" err="1"/>
              <a:t>olarak</a:t>
            </a:r>
            <a:r>
              <a:rPr lang="en-US" altLang="en-US" sz="2400" dirty="0"/>
              <a:t> </a:t>
            </a:r>
            <a:r>
              <a:rPr lang="en-US" altLang="en-US" sz="2400" dirty="0" err="1"/>
              <a:t>ortaya</a:t>
            </a:r>
            <a:r>
              <a:rPr lang="en-US" altLang="en-US" sz="2400" dirty="0"/>
              <a:t> </a:t>
            </a:r>
            <a:r>
              <a:rPr lang="en-US" altLang="en-US" sz="2400" dirty="0" err="1"/>
              <a:t>çıkar</a:t>
            </a:r>
            <a:endParaRPr lang="tr-TR" altLang="en-US" sz="2400" dirty="0"/>
          </a:p>
          <a:p>
            <a:pPr algn="just" eaLnBrk="1" hangingPunct="1"/>
            <a:endParaRPr lang="tr-TR" altLang="en-US" sz="2400"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DE9B2A5B-1F93-4814-A552-3AFFB455DF12}"/>
                  </a:ext>
                </a:extLst>
              </p14:cNvPr>
              <p14:cNvContentPartPr/>
              <p14:nvPr/>
            </p14:nvContentPartPr>
            <p14:xfrm>
              <a:off x="2170620" y="1939170"/>
              <a:ext cx="8303040" cy="131760"/>
            </p14:xfrm>
          </p:contentPart>
        </mc:Choice>
        <mc:Fallback xmlns="">
          <p:pic>
            <p:nvPicPr>
              <p:cNvPr id="2" name="Ink 1">
                <a:extLst>
                  <a:ext uri="{FF2B5EF4-FFF2-40B4-BE49-F238E27FC236}">
                    <a16:creationId xmlns:a16="http://schemas.microsoft.com/office/drawing/2014/main" id="{DE9B2A5B-1F93-4814-A552-3AFFB455DF12}"/>
                  </a:ext>
                </a:extLst>
              </p:cNvPr>
              <p:cNvPicPr/>
              <p:nvPr/>
            </p:nvPicPr>
            <p:blipFill>
              <a:blip r:embed="rId3"/>
              <a:stretch>
                <a:fillRect/>
              </a:stretch>
            </p:blipFill>
            <p:spPr>
              <a:xfrm>
                <a:off x="2134620" y="1867530"/>
                <a:ext cx="83746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3843235C-58A0-4B13-B2DD-3A1E5B6E96FF}"/>
                  </a:ext>
                </a:extLst>
              </p14:cNvPr>
              <p14:cNvContentPartPr/>
              <p14:nvPr/>
            </p14:nvContentPartPr>
            <p14:xfrm>
              <a:off x="2087820" y="2073810"/>
              <a:ext cx="8318520" cy="126000"/>
            </p14:xfrm>
          </p:contentPart>
        </mc:Choice>
        <mc:Fallback xmlns="">
          <p:pic>
            <p:nvPicPr>
              <p:cNvPr id="3" name="Ink 2">
                <a:extLst>
                  <a:ext uri="{FF2B5EF4-FFF2-40B4-BE49-F238E27FC236}">
                    <a16:creationId xmlns:a16="http://schemas.microsoft.com/office/drawing/2014/main" id="{3843235C-58A0-4B13-B2DD-3A1E5B6E96FF}"/>
                  </a:ext>
                </a:extLst>
              </p:cNvPr>
              <p:cNvPicPr/>
              <p:nvPr/>
            </p:nvPicPr>
            <p:blipFill>
              <a:blip r:embed="rId5"/>
              <a:stretch>
                <a:fillRect/>
              </a:stretch>
            </p:blipFill>
            <p:spPr>
              <a:xfrm>
                <a:off x="2052180" y="2001810"/>
                <a:ext cx="839016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128E7B8-B591-4C72-AC76-41411BC813DD}"/>
                  </a:ext>
                </a:extLst>
              </p14:cNvPr>
              <p14:cNvContentPartPr/>
              <p14:nvPr/>
            </p14:nvContentPartPr>
            <p14:xfrm>
              <a:off x="2174220" y="2423370"/>
              <a:ext cx="1441800" cy="56880"/>
            </p14:xfrm>
          </p:contentPart>
        </mc:Choice>
        <mc:Fallback xmlns="">
          <p:pic>
            <p:nvPicPr>
              <p:cNvPr id="4" name="Ink 3">
                <a:extLst>
                  <a:ext uri="{FF2B5EF4-FFF2-40B4-BE49-F238E27FC236}">
                    <a16:creationId xmlns:a16="http://schemas.microsoft.com/office/drawing/2014/main" id="{0128E7B8-B591-4C72-AC76-41411BC813DD}"/>
                  </a:ext>
                </a:extLst>
              </p:cNvPr>
              <p:cNvPicPr/>
              <p:nvPr/>
            </p:nvPicPr>
            <p:blipFill>
              <a:blip r:embed="rId7"/>
              <a:stretch>
                <a:fillRect/>
              </a:stretch>
            </p:blipFill>
            <p:spPr>
              <a:xfrm>
                <a:off x="2138580" y="2351370"/>
                <a:ext cx="15134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5D21D2FC-5934-42AE-9106-AC90BC9CF923}"/>
                  </a:ext>
                </a:extLst>
              </p14:cNvPr>
              <p14:cNvContentPartPr/>
              <p14:nvPr/>
            </p14:nvContentPartPr>
            <p14:xfrm>
              <a:off x="2223180" y="2190090"/>
              <a:ext cx="4858200" cy="338400"/>
            </p14:xfrm>
          </p:contentPart>
        </mc:Choice>
        <mc:Fallback xmlns="">
          <p:pic>
            <p:nvPicPr>
              <p:cNvPr id="5" name="Ink 4">
                <a:extLst>
                  <a:ext uri="{FF2B5EF4-FFF2-40B4-BE49-F238E27FC236}">
                    <a16:creationId xmlns:a16="http://schemas.microsoft.com/office/drawing/2014/main" id="{5D21D2FC-5934-42AE-9106-AC90BC9CF923}"/>
                  </a:ext>
                </a:extLst>
              </p:cNvPr>
              <p:cNvPicPr/>
              <p:nvPr/>
            </p:nvPicPr>
            <p:blipFill>
              <a:blip r:embed="rId9"/>
              <a:stretch>
                <a:fillRect/>
              </a:stretch>
            </p:blipFill>
            <p:spPr>
              <a:xfrm>
                <a:off x="2187540" y="2118090"/>
                <a:ext cx="4929840" cy="482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6" name="Ink 5">
                <a:extLst>
                  <a:ext uri="{FF2B5EF4-FFF2-40B4-BE49-F238E27FC236}">
                    <a16:creationId xmlns:a16="http://schemas.microsoft.com/office/drawing/2014/main" id="{DEA24BBC-9602-4DF2-BF8F-BC84EF78FDD9}"/>
                  </a:ext>
                </a:extLst>
              </p14:cNvPr>
              <p14:cNvContentPartPr/>
              <p14:nvPr/>
            </p14:nvContentPartPr>
            <p14:xfrm>
              <a:off x="9349380" y="2532090"/>
              <a:ext cx="1127520" cy="67320"/>
            </p14:xfrm>
          </p:contentPart>
        </mc:Choice>
        <mc:Fallback xmlns="">
          <p:pic>
            <p:nvPicPr>
              <p:cNvPr id="6" name="Ink 5">
                <a:extLst>
                  <a:ext uri="{FF2B5EF4-FFF2-40B4-BE49-F238E27FC236}">
                    <a16:creationId xmlns:a16="http://schemas.microsoft.com/office/drawing/2014/main" id="{DEA24BBC-9602-4DF2-BF8F-BC84EF78FDD9}"/>
                  </a:ext>
                </a:extLst>
              </p:cNvPr>
              <p:cNvPicPr/>
              <p:nvPr/>
            </p:nvPicPr>
            <p:blipFill>
              <a:blip r:embed="rId11"/>
              <a:stretch>
                <a:fillRect/>
              </a:stretch>
            </p:blipFill>
            <p:spPr>
              <a:xfrm>
                <a:off x="9313380" y="2316450"/>
                <a:ext cx="1199160" cy="498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7" name="Ink 6">
                <a:extLst>
                  <a:ext uri="{FF2B5EF4-FFF2-40B4-BE49-F238E27FC236}">
                    <a16:creationId xmlns:a16="http://schemas.microsoft.com/office/drawing/2014/main" id="{F381E545-4FC3-480C-A8EE-DCA2A48D5766}"/>
                  </a:ext>
                </a:extLst>
              </p14:cNvPr>
              <p14:cNvContentPartPr/>
              <p14:nvPr/>
            </p14:nvContentPartPr>
            <p14:xfrm>
              <a:off x="2214180" y="2854290"/>
              <a:ext cx="2566440" cy="72360"/>
            </p14:xfrm>
          </p:contentPart>
        </mc:Choice>
        <mc:Fallback xmlns="">
          <p:pic>
            <p:nvPicPr>
              <p:cNvPr id="7" name="Ink 6">
                <a:extLst>
                  <a:ext uri="{FF2B5EF4-FFF2-40B4-BE49-F238E27FC236}">
                    <a16:creationId xmlns:a16="http://schemas.microsoft.com/office/drawing/2014/main" id="{F381E545-4FC3-480C-A8EE-DCA2A48D5766}"/>
                  </a:ext>
                </a:extLst>
              </p:cNvPr>
              <p:cNvPicPr/>
              <p:nvPr/>
            </p:nvPicPr>
            <p:blipFill>
              <a:blip r:embed="rId13"/>
              <a:stretch>
                <a:fillRect/>
              </a:stretch>
            </p:blipFill>
            <p:spPr>
              <a:xfrm>
                <a:off x="2178180" y="2638650"/>
                <a:ext cx="2638080" cy="504000"/>
              </a:xfrm>
              <a:prstGeom prst="rect">
                <a:avLst/>
              </a:prstGeom>
            </p:spPr>
          </p:pic>
        </mc:Fallback>
      </mc:AlternateContent>
      <p:grpSp>
        <p:nvGrpSpPr>
          <p:cNvPr id="17" name="Group 16">
            <a:extLst>
              <a:ext uri="{FF2B5EF4-FFF2-40B4-BE49-F238E27FC236}">
                <a16:creationId xmlns:a16="http://schemas.microsoft.com/office/drawing/2014/main" id="{590DA6C3-7C9F-448C-B74B-9F5AEC082B22}"/>
              </a:ext>
            </a:extLst>
          </p:cNvPr>
          <p:cNvGrpSpPr/>
          <p:nvPr/>
        </p:nvGrpSpPr>
        <p:grpSpPr>
          <a:xfrm>
            <a:off x="5498820" y="2695890"/>
            <a:ext cx="5259600" cy="552960"/>
            <a:chOff x="5498820" y="2695890"/>
            <a:chExt cx="5259600" cy="552960"/>
          </a:xfrm>
        </p:grpSpPr>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8" name="Ink 7">
                  <a:extLst>
                    <a:ext uri="{FF2B5EF4-FFF2-40B4-BE49-F238E27FC236}">
                      <a16:creationId xmlns:a16="http://schemas.microsoft.com/office/drawing/2014/main" id="{FE440330-0660-4492-A7CA-E21D31096F85}"/>
                    </a:ext>
                  </a:extLst>
                </p14:cNvPr>
                <p14:cNvContentPartPr/>
                <p14:nvPr/>
              </p14:nvContentPartPr>
              <p14:xfrm>
                <a:off x="5498820" y="2916570"/>
                <a:ext cx="2453400" cy="234360"/>
              </p14:xfrm>
            </p:contentPart>
          </mc:Choice>
          <mc:Fallback xmlns="">
            <p:pic>
              <p:nvPicPr>
                <p:cNvPr id="8" name="Ink 7">
                  <a:extLst>
                    <a:ext uri="{FF2B5EF4-FFF2-40B4-BE49-F238E27FC236}">
                      <a16:creationId xmlns:a16="http://schemas.microsoft.com/office/drawing/2014/main" id="{FE440330-0660-4492-A7CA-E21D31096F85}"/>
                    </a:ext>
                  </a:extLst>
                </p:cNvPr>
                <p:cNvPicPr/>
                <p:nvPr/>
              </p:nvPicPr>
              <p:blipFill>
                <a:blip r:embed="rId15"/>
                <a:stretch>
                  <a:fillRect/>
                </a:stretch>
              </p:blipFill>
              <p:spPr>
                <a:xfrm>
                  <a:off x="5463180" y="2700930"/>
                  <a:ext cx="2525040" cy="66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9" name="Ink 8">
                  <a:extLst>
                    <a:ext uri="{FF2B5EF4-FFF2-40B4-BE49-F238E27FC236}">
                      <a16:creationId xmlns:a16="http://schemas.microsoft.com/office/drawing/2014/main" id="{22FC10CD-B47F-46E4-A111-07733B149BE8}"/>
                    </a:ext>
                  </a:extLst>
                </p14:cNvPr>
                <p14:cNvContentPartPr/>
                <p14:nvPr/>
              </p14:nvContentPartPr>
              <p14:xfrm>
                <a:off x="8208540" y="2754570"/>
                <a:ext cx="272160" cy="423000"/>
              </p14:xfrm>
            </p:contentPart>
          </mc:Choice>
          <mc:Fallback xmlns="">
            <p:pic>
              <p:nvPicPr>
                <p:cNvPr id="9" name="Ink 8">
                  <a:extLst>
                    <a:ext uri="{FF2B5EF4-FFF2-40B4-BE49-F238E27FC236}">
                      <a16:creationId xmlns:a16="http://schemas.microsoft.com/office/drawing/2014/main" id="{22FC10CD-B47F-46E4-A111-07733B149BE8}"/>
                    </a:ext>
                  </a:extLst>
                </p:cNvPr>
                <p:cNvPicPr/>
                <p:nvPr/>
              </p:nvPicPr>
              <p:blipFill>
                <a:blip r:embed="rId17"/>
                <a:stretch>
                  <a:fillRect/>
                </a:stretch>
              </p:blipFill>
              <p:spPr>
                <a:xfrm>
                  <a:off x="8172540" y="2538570"/>
                  <a:ext cx="343800" cy="854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10" name="Ink 9">
                  <a:extLst>
                    <a:ext uri="{FF2B5EF4-FFF2-40B4-BE49-F238E27FC236}">
                      <a16:creationId xmlns:a16="http://schemas.microsoft.com/office/drawing/2014/main" id="{DC6A6E85-E6E8-4663-B80B-5CFE8F5D2A46}"/>
                    </a:ext>
                  </a:extLst>
                </p14:cNvPr>
                <p14:cNvContentPartPr/>
                <p14:nvPr/>
              </p14:nvContentPartPr>
              <p14:xfrm>
                <a:off x="8604540" y="2873730"/>
                <a:ext cx="126000" cy="150120"/>
              </p14:xfrm>
            </p:contentPart>
          </mc:Choice>
          <mc:Fallback xmlns="">
            <p:pic>
              <p:nvPicPr>
                <p:cNvPr id="10" name="Ink 9">
                  <a:extLst>
                    <a:ext uri="{FF2B5EF4-FFF2-40B4-BE49-F238E27FC236}">
                      <a16:creationId xmlns:a16="http://schemas.microsoft.com/office/drawing/2014/main" id="{DC6A6E85-E6E8-4663-B80B-5CFE8F5D2A46}"/>
                    </a:ext>
                  </a:extLst>
                </p:cNvPr>
                <p:cNvPicPr/>
                <p:nvPr/>
              </p:nvPicPr>
              <p:blipFill>
                <a:blip r:embed="rId19"/>
                <a:stretch>
                  <a:fillRect/>
                </a:stretch>
              </p:blipFill>
              <p:spPr>
                <a:xfrm>
                  <a:off x="8568540" y="2657730"/>
                  <a:ext cx="197640" cy="581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11" name="Ink 10">
                  <a:extLst>
                    <a:ext uri="{FF2B5EF4-FFF2-40B4-BE49-F238E27FC236}">
                      <a16:creationId xmlns:a16="http://schemas.microsoft.com/office/drawing/2014/main" id="{F7F669EE-9B69-4506-94FE-A4F1DB7B3EBB}"/>
                    </a:ext>
                  </a:extLst>
                </p14:cNvPr>
                <p14:cNvContentPartPr/>
                <p14:nvPr/>
              </p14:nvContentPartPr>
              <p14:xfrm>
                <a:off x="8818380" y="2745210"/>
                <a:ext cx="106920" cy="370440"/>
              </p14:xfrm>
            </p:contentPart>
          </mc:Choice>
          <mc:Fallback xmlns="">
            <p:pic>
              <p:nvPicPr>
                <p:cNvPr id="11" name="Ink 10">
                  <a:extLst>
                    <a:ext uri="{FF2B5EF4-FFF2-40B4-BE49-F238E27FC236}">
                      <a16:creationId xmlns:a16="http://schemas.microsoft.com/office/drawing/2014/main" id="{F7F669EE-9B69-4506-94FE-A4F1DB7B3EBB}"/>
                    </a:ext>
                  </a:extLst>
                </p:cNvPr>
                <p:cNvPicPr/>
                <p:nvPr/>
              </p:nvPicPr>
              <p:blipFill>
                <a:blip r:embed="rId21"/>
                <a:stretch>
                  <a:fillRect/>
                </a:stretch>
              </p:blipFill>
              <p:spPr>
                <a:xfrm>
                  <a:off x="8782380" y="2529210"/>
                  <a:ext cx="178560" cy="802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12" name="Ink 11">
                  <a:extLst>
                    <a:ext uri="{FF2B5EF4-FFF2-40B4-BE49-F238E27FC236}">
                      <a16:creationId xmlns:a16="http://schemas.microsoft.com/office/drawing/2014/main" id="{7D8A5FAA-BE75-4946-822F-D32371E22155}"/>
                    </a:ext>
                  </a:extLst>
                </p14:cNvPr>
                <p14:cNvContentPartPr/>
                <p14:nvPr/>
              </p14:nvContentPartPr>
              <p14:xfrm>
                <a:off x="9100980" y="2918370"/>
                <a:ext cx="50760" cy="310680"/>
              </p14:xfrm>
            </p:contentPart>
          </mc:Choice>
          <mc:Fallback xmlns="">
            <p:pic>
              <p:nvPicPr>
                <p:cNvPr id="12" name="Ink 11">
                  <a:extLst>
                    <a:ext uri="{FF2B5EF4-FFF2-40B4-BE49-F238E27FC236}">
                      <a16:creationId xmlns:a16="http://schemas.microsoft.com/office/drawing/2014/main" id="{7D8A5FAA-BE75-4946-822F-D32371E22155}"/>
                    </a:ext>
                  </a:extLst>
                </p:cNvPr>
                <p:cNvPicPr/>
                <p:nvPr/>
              </p:nvPicPr>
              <p:blipFill>
                <a:blip r:embed="rId23"/>
                <a:stretch>
                  <a:fillRect/>
                </a:stretch>
              </p:blipFill>
              <p:spPr>
                <a:xfrm>
                  <a:off x="9064980" y="2702730"/>
                  <a:ext cx="122400" cy="742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13" name="Ink 12">
                  <a:extLst>
                    <a:ext uri="{FF2B5EF4-FFF2-40B4-BE49-F238E27FC236}">
                      <a16:creationId xmlns:a16="http://schemas.microsoft.com/office/drawing/2014/main" id="{F94A5098-2AD6-4B3A-A771-84831C5CC921}"/>
                    </a:ext>
                  </a:extLst>
                </p14:cNvPr>
                <p14:cNvContentPartPr/>
                <p14:nvPr/>
              </p14:nvContentPartPr>
              <p14:xfrm>
                <a:off x="9332460" y="2817210"/>
                <a:ext cx="637200" cy="431640"/>
              </p14:xfrm>
            </p:contentPart>
          </mc:Choice>
          <mc:Fallback xmlns="">
            <p:pic>
              <p:nvPicPr>
                <p:cNvPr id="13" name="Ink 12">
                  <a:extLst>
                    <a:ext uri="{FF2B5EF4-FFF2-40B4-BE49-F238E27FC236}">
                      <a16:creationId xmlns:a16="http://schemas.microsoft.com/office/drawing/2014/main" id="{F94A5098-2AD6-4B3A-A771-84831C5CC921}"/>
                    </a:ext>
                  </a:extLst>
                </p:cNvPr>
                <p:cNvPicPr/>
                <p:nvPr/>
              </p:nvPicPr>
              <p:blipFill>
                <a:blip r:embed="rId25"/>
                <a:stretch>
                  <a:fillRect/>
                </a:stretch>
              </p:blipFill>
              <p:spPr>
                <a:xfrm>
                  <a:off x="9296820" y="2601570"/>
                  <a:ext cx="708840" cy="8632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14" name="Ink 13">
                  <a:extLst>
                    <a:ext uri="{FF2B5EF4-FFF2-40B4-BE49-F238E27FC236}">
                      <a16:creationId xmlns:a16="http://schemas.microsoft.com/office/drawing/2014/main" id="{E17C1138-B61B-4FD1-8EB0-BB46575EE496}"/>
                    </a:ext>
                  </a:extLst>
                </p14:cNvPr>
                <p14:cNvContentPartPr/>
                <p14:nvPr/>
              </p14:nvContentPartPr>
              <p14:xfrm>
                <a:off x="10000260" y="2711370"/>
                <a:ext cx="184320" cy="374040"/>
              </p14:xfrm>
            </p:contentPart>
          </mc:Choice>
          <mc:Fallback xmlns="">
            <p:pic>
              <p:nvPicPr>
                <p:cNvPr id="14" name="Ink 13">
                  <a:extLst>
                    <a:ext uri="{FF2B5EF4-FFF2-40B4-BE49-F238E27FC236}">
                      <a16:creationId xmlns:a16="http://schemas.microsoft.com/office/drawing/2014/main" id="{E17C1138-B61B-4FD1-8EB0-BB46575EE496}"/>
                    </a:ext>
                  </a:extLst>
                </p:cNvPr>
                <p:cNvPicPr/>
                <p:nvPr/>
              </p:nvPicPr>
              <p:blipFill>
                <a:blip r:embed="rId27"/>
                <a:stretch>
                  <a:fillRect/>
                </a:stretch>
              </p:blipFill>
              <p:spPr>
                <a:xfrm>
                  <a:off x="9964260" y="2495730"/>
                  <a:ext cx="255960" cy="805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15" name="Ink 14">
                  <a:extLst>
                    <a:ext uri="{FF2B5EF4-FFF2-40B4-BE49-F238E27FC236}">
                      <a16:creationId xmlns:a16="http://schemas.microsoft.com/office/drawing/2014/main" id="{FEA9B82B-FAC1-4FFE-A4F4-A607D37F3243}"/>
                    </a:ext>
                  </a:extLst>
                </p14:cNvPr>
                <p14:cNvContentPartPr/>
                <p14:nvPr/>
              </p14:nvContentPartPr>
              <p14:xfrm>
                <a:off x="10187460" y="2888490"/>
                <a:ext cx="265680" cy="176040"/>
              </p14:xfrm>
            </p:contentPart>
          </mc:Choice>
          <mc:Fallback xmlns="">
            <p:pic>
              <p:nvPicPr>
                <p:cNvPr id="15" name="Ink 14">
                  <a:extLst>
                    <a:ext uri="{FF2B5EF4-FFF2-40B4-BE49-F238E27FC236}">
                      <a16:creationId xmlns:a16="http://schemas.microsoft.com/office/drawing/2014/main" id="{FEA9B82B-FAC1-4FFE-A4F4-A607D37F3243}"/>
                    </a:ext>
                  </a:extLst>
                </p:cNvPr>
                <p:cNvPicPr/>
                <p:nvPr/>
              </p:nvPicPr>
              <p:blipFill>
                <a:blip r:embed="rId29"/>
                <a:stretch>
                  <a:fillRect/>
                </a:stretch>
              </p:blipFill>
              <p:spPr>
                <a:xfrm>
                  <a:off x="10151460" y="2672850"/>
                  <a:ext cx="337320" cy="607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0">
              <p14:nvContentPartPr>
                <p14:cNvPr id="16" name="Ink 15">
                  <a:extLst>
                    <a:ext uri="{FF2B5EF4-FFF2-40B4-BE49-F238E27FC236}">
                      <a16:creationId xmlns:a16="http://schemas.microsoft.com/office/drawing/2014/main" id="{849944CE-E027-4EC3-A97F-CBF73DD40276}"/>
                    </a:ext>
                  </a:extLst>
                </p14:cNvPr>
                <p14:cNvContentPartPr/>
                <p14:nvPr/>
              </p14:nvContentPartPr>
              <p14:xfrm>
                <a:off x="10439100" y="2695890"/>
                <a:ext cx="319320" cy="325080"/>
              </p14:xfrm>
            </p:contentPart>
          </mc:Choice>
          <mc:Fallback xmlns="">
            <p:pic>
              <p:nvPicPr>
                <p:cNvPr id="16" name="Ink 15">
                  <a:extLst>
                    <a:ext uri="{FF2B5EF4-FFF2-40B4-BE49-F238E27FC236}">
                      <a16:creationId xmlns:a16="http://schemas.microsoft.com/office/drawing/2014/main" id="{849944CE-E027-4EC3-A97F-CBF73DD40276}"/>
                    </a:ext>
                  </a:extLst>
                </p:cNvPr>
                <p:cNvPicPr/>
                <p:nvPr/>
              </p:nvPicPr>
              <p:blipFill>
                <a:blip r:embed="rId31"/>
                <a:stretch>
                  <a:fillRect/>
                </a:stretch>
              </p:blipFill>
              <p:spPr>
                <a:xfrm>
                  <a:off x="10403100" y="2479890"/>
                  <a:ext cx="390960" cy="756720"/>
                </a:xfrm>
                <a:prstGeom prst="rect">
                  <a:avLst/>
                </a:prstGeom>
              </p:spPr>
            </p:pic>
          </mc:Fallback>
        </mc:AlternateContent>
      </p:grpSp>
      <p:grpSp>
        <p:nvGrpSpPr>
          <p:cNvPr id="29" name="Group 28">
            <a:extLst>
              <a:ext uri="{FF2B5EF4-FFF2-40B4-BE49-F238E27FC236}">
                <a16:creationId xmlns:a16="http://schemas.microsoft.com/office/drawing/2014/main" id="{53C27421-146E-4643-A489-BA8DBD6202B7}"/>
              </a:ext>
            </a:extLst>
          </p:cNvPr>
          <p:cNvGrpSpPr/>
          <p:nvPr/>
        </p:nvGrpSpPr>
        <p:grpSpPr>
          <a:xfrm>
            <a:off x="2145780" y="5596050"/>
            <a:ext cx="5250240" cy="801000"/>
            <a:chOff x="2145780" y="5596050"/>
            <a:chExt cx="5250240" cy="801000"/>
          </a:xfrm>
        </p:grpSpPr>
        <mc:AlternateContent xmlns:mc="http://schemas.openxmlformats.org/markup-compatibility/2006" xmlns:p14="http://schemas.microsoft.com/office/powerpoint/2010/main" xmlns:aink="http://schemas.microsoft.com/office/drawing/2016/ink">
          <mc:Choice Requires="p14 aink">
            <p:contentPart p14:bwMode="auto" r:id="rId32">
              <p14:nvContentPartPr>
                <p14:cNvPr id="18" name="Ink 17">
                  <a:extLst>
                    <a:ext uri="{FF2B5EF4-FFF2-40B4-BE49-F238E27FC236}">
                      <a16:creationId xmlns:a16="http://schemas.microsoft.com/office/drawing/2014/main" id="{E26CAEFD-A9D2-4097-B7AD-8A9A5F448ECD}"/>
                    </a:ext>
                  </a:extLst>
                </p14:cNvPr>
                <p14:cNvContentPartPr/>
                <p14:nvPr/>
              </p14:nvContentPartPr>
              <p14:xfrm>
                <a:off x="2145780" y="5667330"/>
                <a:ext cx="705960" cy="393120"/>
              </p14:xfrm>
            </p:contentPart>
          </mc:Choice>
          <mc:Fallback xmlns="">
            <p:pic>
              <p:nvPicPr>
                <p:cNvPr id="18" name="Ink 17">
                  <a:extLst>
                    <a:ext uri="{FF2B5EF4-FFF2-40B4-BE49-F238E27FC236}">
                      <a16:creationId xmlns:a16="http://schemas.microsoft.com/office/drawing/2014/main" id="{E26CAEFD-A9D2-4097-B7AD-8A9A5F448ECD}"/>
                    </a:ext>
                  </a:extLst>
                </p:cNvPr>
                <p:cNvPicPr/>
                <p:nvPr/>
              </p:nvPicPr>
              <p:blipFill>
                <a:blip r:embed="rId33"/>
                <a:stretch>
                  <a:fillRect/>
                </a:stretch>
              </p:blipFill>
              <p:spPr>
                <a:xfrm>
                  <a:off x="2109780" y="5451330"/>
                  <a:ext cx="777600" cy="824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4">
              <p14:nvContentPartPr>
                <p14:cNvPr id="19" name="Ink 18">
                  <a:extLst>
                    <a:ext uri="{FF2B5EF4-FFF2-40B4-BE49-F238E27FC236}">
                      <a16:creationId xmlns:a16="http://schemas.microsoft.com/office/drawing/2014/main" id="{4CC11A53-E8B4-4F39-B3B2-632CB1E5C517}"/>
                    </a:ext>
                  </a:extLst>
                </p14:cNvPr>
                <p14:cNvContentPartPr/>
                <p14:nvPr/>
              </p14:nvContentPartPr>
              <p14:xfrm>
                <a:off x="2865420" y="5629890"/>
                <a:ext cx="968040" cy="470880"/>
              </p14:xfrm>
            </p:contentPart>
          </mc:Choice>
          <mc:Fallback xmlns="">
            <p:pic>
              <p:nvPicPr>
                <p:cNvPr id="19" name="Ink 18">
                  <a:extLst>
                    <a:ext uri="{FF2B5EF4-FFF2-40B4-BE49-F238E27FC236}">
                      <a16:creationId xmlns:a16="http://schemas.microsoft.com/office/drawing/2014/main" id="{4CC11A53-E8B4-4F39-B3B2-632CB1E5C517}"/>
                    </a:ext>
                  </a:extLst>
                </p:cNvPr>
                <p:cNvPicPr/>
                <p:nvPr/>
              </p:nvPicPr>
              <p:blipFill>
                <a:blip r:embed="rId35"/>
                <a:stretch>
                  <a:fillRect/>
                </a:stretch>
              </p:blipFill>
              <p:spPr>
                <a:xfrm>
                  <a:off x="2829780" y="5414250"/>
                  <a:ext cx="1039680" cy="902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6">
              <p14:nvContentPartPr>
                <p14:cNvPr id="20" name="Ink 19">
                  <a:extLst>
                    <a:ext uri="{FF2B5EF4-FFF2-40B4-BE49-F238E27FC236}">
                      <a16:creationId xmlns:a16="http://schemas.microsoft.com/office/drawing/2014/main" id="{26857DC5-203D-4174-9E1B-E76C58D6717C}"/>
                    </a:ext>
                  </a:extLst>
                </p14:cNvPr>
                <p14:cNvContentPartPr/>
                <p14:nvPr/>
              </p14:nvContentPartPr>
              <p14:xfrm>
                <a:off x="3928500" y="5642850"/>
                <a:ext cx="601560" cy="367200"/>
              </p14:xfrm>
            </p:contentPart>
          </mc:Choice>
          <mc:Fallback xmlns="">
            <p:pic>
              <p:nvPicPr>
                <p:cNvPr id="20" name="Ink 19">
                  <a:extLst>
                    <a:ext uri="{FF2B5EF4-FFF2-40B4-BE49-F238E27FC236}">
                      <a16:creationId xmlns:a16="http://schemas.microsoft.com/office/drawing/2014/main" id="{26857DC5-203D-4174-9E1B-E76C58D6717C}"/>
                    </a:ext>
                  </a:extLst>
                </p:cNvPr>
                <p:cNvPicPr/>
                <p:nvPr/>
              </p:nvPicPr>
              <p:blipFill>
                <a:blip r:embed="rId37"/>
                <a:stretch>
                  <a:fillRect/>
                </a:stretch>
              </p:blipFill>
              <p:spPr>
                <a:xfrm>
                  <a:off x="3892500" y="5427210"/>
                  <a:ext cx="673200" cy="798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8">
              <p14:nvContentPartPr>
                <p14:cNvPr id="21" name="Ink 20">
                  <a:extLst>
                    <a:ext uri="{FF2B5EF4-FFF2-40B4-BE49-F238E27FC236}">
                      <a16:creationId xmlns:a16="http://schemas.microsoft.com/office/drawing/2014/main" id="{0A2429EA-F527-45A1-B833-F1290C57C0E3}"/>
                    </a:ext>
                  </a:extLst>
                </p14:cNvPr>
                <p14:cNvContentPartPr/>
                <p14:nvPr/>
              </p14:nvContentPartPr>
              <p14:xfrm>
                <a:off x="4755060" y="5791170"/>
                <a:ext cx="173520" cy="380880"/>
              </p14:xfrm>
            </p:contentPart>
          </mc:Choice>
          <mc:Fallback xmlns="">
            <p:pic>
              <p:nvPicPr>
                <p:cNvPr id="21" name="Ink 20">
                  <a:extLst>
                    <a:ext uri="{FF2B5EF4-FFF2-40B4-BE49-F238E27FC236}">
                      <a16:creationId xmlns:a16="http://schemas.microsoft.com/office/drawing/2014/main" id="{0A2429EA-F527-45A1-B833-F1290C57C0E3}"/>
                    </a:ext>
                  </a:extLst>
                </p:cNvPr>
                <p:cNvPicPr/>
                <p:nvPr/>
              </p:nvPicPr>
              <p:blipFill>
                <a:blip r:embed="rId39"/>
                <a:stretch>
                  <a:fillRect/>
                </a:stretch>
              </p:blipFill>
              <p:spPr>
                <a:xfrm>
                  <a:off x="4719060" y="5575530"/>
                  <a:ext cx="245160" cy="812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0">
              <p14:nvContentPartPr>
                <p14:cNvPr id="22" name="Ink 21">
                  <a:extLst>
                    <a:ext uri="{FF2B5EF4-FFF2-40B4-BE49-F238E27FC236}">
                      <a16:creationId xmlns:a16="http://schemas.microsoft.com/office/drawing/2014/main" id="{3A3317EA-E91C-4D4F-9CCE-C7CF4918C33C}"/>
                    </a:ext>
                  </a:extLst>
                </p14:cNvPr>
                <p14:cNvContentPartPr/>
                <p14:nvPr/>
              </p14:nvContentPartPr>
              <p14:xfrm>
                <a:off x="5045940" y="5891610"/>
                <a:ext cx="136800" cy="158760"/>
              </p14:xfrm>
            </p:contentPart>
          </mc:Choice>
          <mc:Fallback xmlns="">
            <p:pic>
              <p:nvPicPr>
                <p:cNvPr id="22" name="Ink 21">
                  <a:extLst>
                    <a:ext uri="{FF2B5EF4-FFF2-40B4-BE49-F238E27FC236}">
                      <a16:creationId xmlns:a16="http://schemas.microsoft.com/office/drawing/2014/main" id="{3A3317EA-E91C-4D4F-9CCE-C7CF4918C33C}"/>
                    </a:ext>
                  </a:extLst>
                </p:cNvPr>
                <p:cNvPicPr/>
                <p:nvPr/>
              </p:nvPicPr>
              <p:blipFill>
                <a:blip r:embed="rId41"/>
                <a:stretch>
                  <a:fillRect/>
                </a:stretch>
              </p:blipFill>
              <p:spPr>
                <a:xfrm>
                  <a:off x="5009940" y="5675610"/>
                  <a:ext cx="208440" cy="590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2">
              <p14:nvContentPartPr>
                <p14:cNvPr id="23" name="Ink 22">
                  <a:extLst>
                    <a:ext uri="{FF2B5EF4-FFF2-40B4-BE49-F238E27FC236}">
                      <a16:creationId xmlns:a16="http://schemas.microsoft.com/office/drawing/2014/main" id="{70A6B75E-3815-4D0C-A8BE-398AD6998334}"/>
                    </a:ext>
                  </a:extLst>
                </p14:cNvPr>
                <p14:cNvContentPartPr/>
                <p14:nvPr/>
              </p14:nvContentPartPr>
              <p14:xfrm>
                <a:off x="5295060" y="5689290"/>
                <a:ext cx="149400" cy="392400"/>
              </p14:xfrm>
            </p:contentPart>
          </mc:Choice>
          <mc:Fallback xmlns="">
            <p:pic>
              <p:nvPicPr>
                <p:cNvPr id="23" name="Ink 22">
                  <a:extLst>
                    <a:ext uri="{FF2B5EF4-FFF2-40B4-BE49-F238E27FC236}">
                      <a16:creationId xmlns:a16="http://schemas.microsoft.com/office/drawing/2014/main" id="{70A6B75E-3815-4D0C-A8BE-398AD6998334}"/>
                    </a:ext>
                  </a:extLst>
                </p:cNvPr>
                <p:cNvPicPr/>
                <p:nvPr/>
              </p:nvPicPr>
              <p:blipFill>
                <a:blip r:embed="rId43"/>
                <a:stretch>
                  <a:fillRect/>
                </a:stretch>
              </p:blipFill>
              <p:spPr>
                <a:xfrm>
                  <a:off x="5259060" y="5473290"/>
                  <a:ext cx="221040" cy="824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4">
              <p14:nvContentPartPr>
                <p14:cNvPr id="24" name="Ink 23">
                  <a:extLst>
                    <a:ext uri="{FF2B5EF4-FFF2-40B4-BE49-F238E27FC236}">
                      <a16:creationId xmlns:a16="http://schemas.microsoft.com/office/drawing/2014/main" id="{3FF513BC-711C-4602-9FAB-CF95C6C78F72}"/>
                    </a:ext>
                  </a:extLst>
                </p14:cNvPr>
                <p14:cNvContentPartPr/>
                <p14:nvPr/>
              </p14:nvContentPartPr>
              <p14:xfrm>
                <a:off x="5633820" y="5596050"/>
                <a:ext cx="156240" cy="609840"/>
              </p14:xfrm>
            </p:contentPart>
          </mc:Choice>
          <mc:Fallback xmlns="">
            <p:pic>
              <p:nvPicPr>
                <p:cNvPr id="24" name="Ink 23">
                  <a:extLst>
                    <a:ext uri="{FF2B5EF4-FFF2-40B4-BE49-F238E27FC236}">
                      <a16:creationId xmlns:a16="http://schemas.microsoft.com/office/drawing/2014/main" id="{3FF513BC-711C-4602-9FAB-CF95C6C78F72}"/>
                    </a:ext>
                  </a:extLst>
                </p:cNvPr>
                <p:cNvPicPr/>
                <p:nvPr/>
              </p:nvPicPr>
              <p:blipFill>
                <a:blip r:embed="rId45"/>
                <a:stretch>
                  <a:fillRect/>
                </a:stretch>
              </p:blipFill>
              <p:spPr>
                <a:xfrm>
                  <a:off x="5598180" y="5380050"/>
                  <a:ext cx="227880" cy="1041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6">
              <p14:nvContentPartPr>
                <p14:cNvPr id="25" name="Ink 24">
                  <a:extLst>
                    <a:ext uri="{FF2B5EF4-FFF2-40B4-BE49-F238E27FC236}">
                      <a16:creationId xmlns:a16="http://schemas.microsoft.com/office/drawing/2014/main" id="{601A8353-223B-491E-8D76-25844DC13EBA}"/>
                    </a:ext>
                  </a:extLst>
                </p14:cNvPr>
                <p14:cNvContentPartPr/>
                <p14:nvPr/>
              </p14:nvContentPartPr>
              <p14:xfrm>
                <a:off x="5998500" y="5850570"/>
                <a:ext cx="446040" cy="546480"/>
              </p14:xfrm>
            </p:contentPart>
          </mc:Choice>
          <mc:Fallback xmlns="">
            <p:pic>
              <p:nvPicPr>
                <p:cNvPr id="25" name="Ink 24">
                  <a:extLst>
                    <a:ext uri="{FF2B5EF4-FFF2-40B4-BE49-F238E27FC236}">
                      <a16:creationId xmlns:a16="http://schemas.microsoft.com/office/drawing/2014/main" id="{601A8353-223B-491E-8D76-25844DC13EBA}"/>
                    </a:ext>
                  </a:extLst>
                </p:cNvPr>
                <p:cNvPicPr/>
                <p:nvPr/>
              </p:nvPicPr>
              <p:blipFill>
                <a:blip r:embed="rId47"/>
                <a:stretch>
                  <a:fillRect/>
                </a:stretch>
              </p:blipFill>
              <p:spPr>
                <a:xfrm>
                  <a:off x="5962500" y="5634930"/>
                  <a:ext cx="517680" cy="978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8">
              <p14:nvContentPartPr>
                <p14:cNvPr id="26" name="Ink 25">
                  <a:extLst>
                    <a:ext uri="{FF2B5EF4-FFF2-40B4-BE49-F238E27FC236}">
                      <a16:creationId xmlns:a16="http://schemas.microsoft.com/office/drawing/2014/main" id="{45F3BF79-9F90-4BDB-B55A-0062D573B6D2}"/>
                    </a:ext>
                  </a:extLst>
                </p14:cNvPr>
                <p14:cNvContentPartPr/>
                <p14:nvPr/>
              </p14:nvContentPartPr>
              <p14:xfrm>
                <a:off x="6524820" y="5645370"/>
                <a:ext cx="171000" cy="491040"/>
              </p14:xfrm>
            </p:contentPart>
          </mc:Choice>
          <mc:Fallback xmlns="">
            <p:pic>
              <p:nvPicPr>
                <p:cNvPr id="26" name="Ink 25">
                  <a:extLst>
                    <a:ext uri="{FF2B5EF4-FFF2-40B4-BE49-F238E27FC236}">
                      <a16:creationId xmlns:a16="http://schemas.microsoft.com/office/drawing/2014/main" id="{45F3BF79-9F90-4BDB-B55A-0062D573B6D2}"/>
                    </a:ext>
                  </a:extLst>
                </p:cNvPr>
                <p:cNvPicPr/>
                <p:nvPr/>
              </p:nvPicPr>
              <p:blipFill>
                <a:blip r:embed="rId49"/>
                <a:stretch>
                  <a:fillRect/>
                </a:stretch>
              </p:blipFill>
              <p:spPr>
                <a:xfrm>
                  <a:off x="6489180" y="5429730"/>
                  <a:ext cx="242640" cy="922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0">
              <p14:nvContentPartPr>
                <p14:cNvPr id="27" name="Ink 26">
                  <a:extLst>
                    <a:ext uri="{FF2B5EF4-FFF2-40B4-BE49-F238E27FC236}">
                      <a16:creationId xmlns:a16="http://schemas.microsoft.com/office/drawing/2014/main" id="{BC2718D5-19B8-4141-8263-10CA0FECD2D7}"/>
                    </a:ext>
                  </a:extLst>
                </p14:cNvPr>
                <p14:cNvContentPartPr/>
                <p14:nvPr/>
              </p14:nvContentPartPr>
              <p14:xfrm>
                <a:off x="6697620" y="5843370"/>
                <a:ext cx="668520" cy="316080"/>
              </p14:xfrm>
            </p:contentPart>
          </mc:Choice>
          <mc:Fallback xmlns="">
            <p:pic>
              <p:nvPicPr>
                <p:cNvPr id="27" name="Ink 26">
                  <a:extLst>
                    <a:ext uri="{FF2B5EF4-FFF2-40B4-BE49-F238E27FC236}">
                      <a16:creationId xmlns:a16="http://schemas.microsoft.com/office/drawing/2014/main" id="{BC2718D5-19B8-4141-8263-10CA0FECD2D7}"/>
                    </a:ext>
                  </a:extLst>
                </p:cNvPr>
                <p:cNvPicPr/>
                <p:nvPr/>
              </p:nvPicPr>
              <p:blipFill>
                <a:blip r:embed="rId51"/>
                <a:stretch>
                  <a:fillRect/>
                </a:stretch>
              </p:blipFill>
              <p:spPr>
                <a:xfrm>
                  <a:off x="6661980" y="5627370"/>
                  <a:ext cx="740160" cy="747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2">
              <p14:nvContentPartPr>
                <p14:cNvPr id="28" name="Ink 27">
                  <a:extLst>
                    <a:ext uri="{FF2B5EF4-FFF2-40B4-BE49-F238E27FC236}">
                      <a16:creationId xmlns:a16="http://schemas.microsoft.com/office/drawing/2014/main" id="{CD04A78A-5A4A-4089-86B8-7A070E4C41A1}"/>
                    </a:ext>
                  </a:extLst>
                </p14:cNvPr>
                <p14:cNvContentPartPr/>
                <p14:nvPr/>
              </p14:nvContentPartPr>
              <p14:xfrm>
                <a:off x="7268940" y="5680650"/>
                <a:ext cx="127080" cy="713160"/>
              </p14:xfrm>
            </p:contentPart>
          </mc:Choice>
          <mc:Fallback xmlns="">
            <p:pic>
              <p:nvPicPr>
                <p:cNvPr id="28" name="Ink 27">
                  <a:extLst>
                    <a:ext uri="{FF2B5EF4-FFF2-40B4-BE49-F238E27FC236}">
                      <a16:creationId xmlns:a16="http://schemas.microsoft.com/office/drawing/2014/main" id="{CD04A78A-5A4A-4089-86B8-7A070E4C41A1}"/>
                    </a:ext>
                  </a:extLst>
                </p:cNvPr>
                <p:cNvPicPr/>
                <p:nvPr/>
              </p:nvPicPr>
              <p:blipFill>
                <a:blip r:embed="rId53"/>
                <a:stretch>
                  <a:fillRect/>
                </a:stretch>
              </p:blipFill>
              <p:spPr>
                <a:xfrm>
                  <a:off x="7233300" y="5465010"/>
                  <a:ext cx="198720" cy="1144800"/>
                </a:xfrm>
                <a:prstGeom prst="rect">
                  <a:avLst/>
                </a:prstGeom>
              </p:spPr>
            </p:pic>
          </mc:Fallback>
        </mc:AlternateContent>
      </p:grpSp>
    </p:spTree>
    <p:extLst>
      <p:ext uri="{BB962C8B-B14F-4D97-AF65-F5344CB8AC3E}">
        <p14:creationId xmlns:p14="http://schemas.microsoft.com/office/powerpoint/2010/main" val="2806711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1026"/>
          <p:cNvGraphicFramePr>
            <a:graphicFrameLocks noChangeAspect="1"/>
          </p:cNvGraphicFramePr>
          <p:nvPr/>
        </p:nvGraphicFramePr>
        <p:xfrm>
          <a:off x="1390651" y="304802"/>
          <a:ext cx="5066506" cy="6392863"/>
        </p:xfrm>
        <a:graphic>
          <a:graphicData uri="http://schemas.openxmlformats.org/presentationml/2006/ole">
            <mc:AlternateContent xmlns:mc="http://schemas.openxmlformats.org/markup-compatibility/2006">
              <mc:Choice xmlns:v="urn:schemas-microsoft-com:vml" Requires="v">
                <p:oleObj name="Photo Editor Photo" r:id="rId3" imgW="4676190" imgH="6392167" progId="">
                  <p:embed/>
                </p:oleObj>
              </mc:Choice>
              <mc:Fallback>
                <p:oleObj name="Photo Editor Photo" r:id="rId3" imgW="4676190" imgH="639216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0651" y="304802"/>
                        <a:ext cx="5066506" cy="639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7" name="Rectangle 1027"/>
          <p:cNvSpPr>
            <a:spLocks noGrp="1" noChangeArrowheads="1"/>
          </p:cNvSpPr>
          <p:nvPr>
            <p:ph type="title"/>
          </p:nvPr>
        </p:nvSpPr>
        <p:spPr>
          <a:xfrm>
            <a:off x="7251700" y="571480"/>
            <a:ext cx="3384550" cy="1943120"/>
          </a:xfrm>
        </p:spPr>
        <p:txBody>
          <a:bodyPr>
            <a:normAutofit/>
          </a:bodyPr>
          <a:lstStyle/>
          <a:p>
            <a:r>
              <a:rPr lang="tr-TR" sz="2800" b="1" dirty="0">
                <a:solidFill>
                  <a:schemeClr val="accent2"/>
                </a:solidFill>
                <a:latin typeface="Comic Sans MS" pitchFamily="66" charset="0"/>
              </a:rPr>
              <a:t>Atomdan canlı organizmaya boyutsal anlamda</a:t>
            </a:r>
            <a:br>
              <a:rPr lang="tr-TR" sz="2800" b="1" dirty="0">
                <a:solidFill>
                  <a:schemeClr val="accent2"/>
                </a:solidFill>
                <a:latin typeface="Comic Sans MS" pitchFamily="66" charset="0"/>
              </a:rPr>
            </a:br>
            <a:r>
              <a:rPr lang="tr-TR" sz="2800" b="1" dirty="0">
                <a:solidFill>
                  <a:schemeClr val="accent2"/>
                </a:solidFill>
                <a:latin typeface="Comic Sans MS" pitchFamily="66" charset="0"/>
              </a:rPr>
              <a:t>genel kıyaslama</a:t>
            </a:r>
            <a:endParaRPr lang="en-US" sz="2800" b="1" dirty="0">
              <a:solidFill>
                <a:schemeClr val="accent2"/>
              </a:solidFill>
              <a:latin typeface="Comic Sans MS" pitchFamily="66" charset="0"/>
            </a:endParaRPr>
          </a:p>
        </p:txBody>
      </p:sp>
      <p:sp>
        <p:nvSpPr>
          <p:cNvPr id="11268" name="Text Box 1028"/>
          <p:cNvSpPr txBox="1">
            <a:spLocks noChangeArrowheads="1"/>
          </p:cNvSpPr>
          <p:nvPr/>
        </p:nvSpPr>
        <p:spPr bwMode="auto">
          <a:xfrm>
            <a:off x="7086601" y="5257800"/>
            <a:ext cx="2114810" cy="369332"/>
          </a:xfrm>
          <a:prstGeom prst="rect">
            <a:avLst/>
          </a:prstGeom>
          <a:noFill/>
          <a:ln w="9525">
            <a:noFill/>
            <a:miter lim="800000"/>
            <a:headEnd/>
            <a:tailEnd/>
          </a:ln>
          <a:effectLst/>
        </p:spPr>
        <p:txBody>
          <a:bodyPr wrap="none">
            <a:spAutoFit/>
          </a:bodyPr>
          <a:lstStyle/>
          <a:p>
            <a:r>
              <a:rPr lang="en-US"/>
              <a:t>1 angstrom = 0.1 nm</a:t>
            </a:r>
          </a:p>
        </p:txBody>
      </p:sp>
    </p:spTree>
    <p:extLst>
      <p:ext uri="{BB962C8B-B14F-4D97-AF65-F5344CB8AC3E}">
        <p14:creationId xmlns:p14="http://schemas.microsoft.com/office/powerpoint/2010/main" val="6980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sz="half" idx="4294967295"/>
          </p:nvPr>
        </p:nvSpPr>
        <p:spPr>
          <a:xfrm>
            <a:off x="1919288" y="908052"/>
            <a:ext cx="3238500" cy="4176713"/>
          </a:xfrm>
        </p:spPr>
        <p:txBody>
          <a:bodyPr/>
          <a:lstStyle/>
          <a:p>
            <a:pPr eaLnBrk="1" hangingPunct="1"/>
            <a:r>
              <a:rPr lang="tr-TR" altLang="en-US"/>
              <a:t>Canlı sistemlerde bağımsız yaşama özelliğine sahip en basit bütünleşmiş birim durumu “hücre”dir</a:t>
            </a:r>
          </a:p>
        </p:txBody>
      </p:sp>
      <p:pic>
        <p:nvPicPr>
          <p:cNvPr id="819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563" y="260350"/>
            <a:ext cx="4171950"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919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cwx.prenhall.com/horton/medialib/media_portfolio/text_images/FG01_15C.JPG"/>
          <p:cNvPicPr>
            <a:picLocks noChangeAspect="1" noChangeArrowheads="1"/>
          </p:cNvPicPr>
          <p:nvPr/>
        </p:nvPicPr>
        <p:blipFill>
          <a:blip r:embed="rId3"/>
          <a:srcRect/>
          <a:stretch>
            <a:fillRect/>
          </a:stretch>
        </p:blipFill>
        <p:spPr bwMode="auto">
          <a:xfrm>
            <a:off x="1143000" y="1828802"/>
            <a:ext cx="9906000" cy="4264025"/>
          </a:xfrm>
          <a:prstGeom prst="rect">
            <a:avLst/>
          </a:prstGeom>
          <a:noFill/>
        </p:spPr>
      </p:pic>
      <p:sp>
        <p:nvSpPr>
          <p:cNvPr id="13318" name="Rectangle 6"/>
          <p:cNvSpPr>
            <a:spLocks noGrp="1" noChangeArrowheads="1"/>
          </p:cNvSpPr>
          <p:nvPr>
            <p:ph type="title"/>
          </p:nvPr>
        </p:nvSpPr>
        <p:spPr>
          <a:xfrm>
            <a:off x="1885950" y="381000"/>
            <a:ext cx="8420100" cy="1143000"/>
          </a:xfrm>
        </p:spPr>
        <p:txBody>
          <a:bodyPr/>
          <a:lstStyle/>
          <a:p>
            <a:r>
              <a:rPr lang="en-US" dirty="0" err="1">
                <a:latin typeface="Comic Sans MS" pitchFamily="66" charset="0"/>
              </a:rPr>
              <a:t>Eukaryot</a:t>
            </a:r>
            <a:r>
              <a:rPr lang="tr-TR" dirty="0">
                <a:latin typeface="Comic Sans MS" pitchFamily="66" charset="0"/>
              </a:rPr>
              <a:t> (</a:t>
            </a:r>
            <a:r>
              <a:rPr lang="tr-TR" dirty="0" err="1">
                <a:latin typeface="Comic Sans MS" pitchFamily="66" charset="0"/>
              </a:rPr>
              <a:t>ökaryot</a:t>
            </a:r>
            <a:r>
              <a:rPr lang="tr-TR" dirty="0">
                <a:latin typeface="Comic Sans MS" pitchFamily="66" charset="0"/>
              </a:rPr>
              <a:t>)</a:t>
            </a:r>
            <a:r>
              <a:rPr lang="en-US" dirty="0">
                <a:latin typeface="Comic Sans MS" pitchFamily="66" charset="0"/>
              </a:rPr>
              <a:t> </a:t>
            </a:r>
            <a:r>
              <a:rPr lang="tr-TR" dirty="0">
                <a:latin typeface="Comic Sans MS" pitchFamily="66" charset="0"/>
              </a:rPr>
              <a:t>Hücre</a:t>
            </a:r>
            <a:endParaRPr lang="en-US" dirty="0">
              <a:latin typeface="Comic Sans MS" pitchFamily="66" charset="0"/>
            </a:endParaRPr>
          </a:p>
        </p:txBody>
      </p:sp>
    </p:spTree>
    <p:extLst>
      <p:ext uri="{BB962C8B-B14F-4D97-AF65-F5344CB8AC3E}">
        <p14:creationId xmlns:p14="http://schemas.microsoft.com/office/powerpoint/2010/main" val="4285263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8293</TotalTime>
  <Words>1183</Words>
  <Application>Microsoft Office PowerPoint</Application>
  <PresentationFormat>Widescreen</PresentationFormat>
  <Paragraphs>138</Paragraphs>
  <Slides>29</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9" baseType="lpstr">
      <vt:lpstr>Arial</vt:lpstr>
      <vt:lpstr>Calibri</vt:lpstr>
      <vt:lpstr>Calibri Light</vt:lpstr>
      <vt:lpstr>Comic Sans MS</vt:lpstr>
      <vt:lpstr>Symbol</vt:lpstr>
      <vt:lpstr>Times New Roman</vt:lpstr>
      <vt:lpstr>Wingdings</vt:lpstr>
      <vt:lpstr>Office Theme</vt:lpstr>
      <vt:lpstr>Photo Editor Photo</vt:lpstr>
      <vt:lpstr>CS ChemDraw Drawing</vt:lpstr>
      <vt:lpstr>Biyokimya</vt:lpstr>
      <vt:lpstr>Bölüm 1: Biyokimya ve önemi:</vt:lpstr>
      <vt:lpstr>Biyokimyanın Tanımı</vt:lpstr>
      <vt:lpstr>PowerPoint Presentation</vt:lpstr>
      <vt:lpstr>Biyokimyanın amacı </vt:lpstr>
      <vt:lpstr>Biyokimyanın önemi </vt:lpstr>
      <vt:lpstr>Atomdan canlı organizmaya boyutsal anlamda genel kıyaslama</vt:lpstr>
      <vt:lpstr>PowerPoint Presentation</vt:lpstr>
      <vt:lpstr>Eukaryot (ökaryot) Hücre</vt:lpstr>
      <vt:lpstr>PowerPoint Presentation</vt:lpstr>
      <vt:lpstr> Organizmanın elementer yapısı </vt:lpstr>
      <vt:lpstr>Periyodik Tablo: Yaşamsal Elementler</vt:lpstr>
      <vt:lpstr>PowerPoint Presentation</vt:lpstr>
      <vt:lpstr> Biyokimyasal reaksiyonların incelenmesi </vt:lpstr>
      <vt:lpstr>Su</vt:lpstr>
      <vt:lpstr>Suyun biyolojik önemi</vt:lpstr>
      <vt:lpstr>PowerPoint Presentation</vt:lpstr>
      <vt:lpstr>Sulu ortamda yağ asiti molekülleri polar uçları suyla temas edecek şekilde bir araya gelir. Polar olmayan (apolar) kısımlar sudan uzaklaşır bir araya gelir. Böylece hücre zarının çift  katmanlı yağ asiti yapısına ulaşırız.</vt:lpstr>
      <vt:lpstr>Intermoleküler Kuvvetler (moleküller arası kuvvetler)</vt:lpstr>
      <vt:lpstr>van der Waals Kuvvetleri: kovalent olmayan etkileşimler</vt:lpstr>
      <vt:lpstr>PowerPoint Presentation</vt:lpstr>
      <vt:lpstr>Dipole-Dipole Etkileşimleri</vt:lpstr>
      <vt:lpstr>London Dağılım Kuvvetleri</vt:lpstr>
      <vt:lpstr>Hidrojen bağları </vt:lpstr>
      <vt:lpstr>PowerPoint Presentation</vt:lpstr>
      <vt:lpstr>PowerPoint Presentation</vt:lpstr>
      <vt:lpstr>Biological Hydrogen Bonds</vt:lpstr>
      <vt:lpstr>PowerPoint Presentation</vt:lpstr>
      <vt:lpstr>Katabolizma ve Anabolizma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Biyokimya TLT104</dc:title>
  <dc:creator>editorial-1</dc:creator>
  <cp:lastModifiedBy>yasemin isgor</cp:lastModifiedBy>
  <cp:revision>31</cp:revision>
  <cp:lastPrinted>2018-10-25T18:23:59Z</cp:lastPrinted>
  <dcterms:created xsi:type="dcterms:W3CDTF">2015-04-24T12:18:07Z</dcterms:created>
  <dcterms:modified xsi:type="dcterms:W3CDTF">2021-07-26T12:33:35Z</dcterms:modified>
</cp:coreProperties>
</file>