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37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411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189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104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15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5416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122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678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784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37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1627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3172D-E4D3-4078-BE14-09399B2381A6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C39F7-91E6-47DF-B152-EC540018A2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518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Sunuşlar</a:t>
            </a:r>
            <a:br>
              <a:rPr lang="tr-TR" smtClean="0"/>
            </a:b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0631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Sunuşlar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Sunuşlar </dc:title>
  <dc:creator>Kullanıcı</dc:creator>
  <cp:lastModifiedBy>Kullanıcı</cp:lastModifiedBy>
  <cp:revision>1</cp:revision>
  <dcterms:created xsi:type="dcterms:W3CDTF">2018-02-21T21:13:33Z</dcterms:created>
  <dcterms:modified xsi:type="dcterms:W3CDTF">2018-02-21T21:13:43Z</dcterms:modified>
</cp:coreProperties>
</file>