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9" r:id="rId2"/>
    <p:sldId id="270" r:id="rId3"/>
    <p:sldId id="301" r:id="rId4"/>
    <p:sldId id="271" r:id="rId5"/>
    <p:sldId id="272" r:id="rId6"/>
    <p:sldId id="302" r:id="rId7"/>
    <p:sldId id="308" r:id="rId8"/>
    <p:sldId id="273" r:id="rId9"/>
    <p:sldId id="275" r:id="rId10"/>
    <p:sldId id="305" r:id="rId11"/>
    <p:sldId id="276" r:id="rId12"/>
    <p:sldId id="278" r:id="rId13"/>
    <p:sldId id="30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C2124-05B6-49B1-B912-64E8FB3ACFF6}" type="datetimeFigureOut">
              <a:rPr lang="tr-TR" smtClean="0"/>
              <a:t>27.8.2017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FA3E9-3E2D-4B41-87A7-34B02283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65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FA3E9-3E2D-4B41-87A7-34B022832DD0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33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65F83-2887-46B9-B755-B9430F79BEB9}" type="datetime1">
              <a:rPr lang="tr-TR" smtClean="0"/>
              <a:t>27.8.2017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C480-31E4-4DD2-BE55-CEFA4E8144A6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BFAB-EA2A-4683-BD46-B282ACA0E7FB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3DDC-65A7-4E55-B803-5E00BE76C6F0}" type="datetime1">
              <a:rPr lang="tr-TR" smtClean="0"/>
              <a:t>27.8.2017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3D3E-50E7-455A-AD45-8F4D0918504A}" type="datetime1">
              <a:rPr lang="tr-TR" smtClean="0"/>
              <a:t>27.8.2017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88067-08B0-4F59-951E-1B473F5274BB}" type="datetime1">
              <a:rPr lang="tr-TR" smtClean="0"/>
              <a:t>27.8.2017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CC85-CB5A-408F-9E26-691F883124BD}" type="datetime1">
              <a:rPr lang="tr-TR" smtClean="0"/>
              <a:t>27.8.2017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E4E7F-8B59-406B-80FF-F946CA37EA4E}" type="datetime1">
              <a:rPr lang="tr-TR" smtClean="0"/>
              <a:t>27.8.2017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62E05-4DFF-48D5-A271-381BD4E83C8D}" type="datetime1">
              <a:rPr lang="tr-TR" smtClean="0"/>
              <a:t>27.8.2017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D3D2-D923-434B-94E7-654D074D19CD}" type="datetime1">
              <a:rPr lang="tr-TR" smtClean="0"/>
              <a:t>27.8.2017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2D3B-38C7-40EC-BE89-65FDDF4434D2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966504-38A8-4B27-A717-2E310D6658ED}" type="datetime1">
              <a:rPr lang="tr-TR" smtClean="0"/>
              <a:t>27.8.2017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BU SPOR DALINI YÖNETMEK AMACIYLA ÇALIŞAN FIBA (ULUSLAR ARASI BASKETBOL FEDERASYONU) 1932 YILINDA İSVİÇRE’DE (CENEVRE’DE) KURULDU.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9CCBC-BFD6-421E-9396-FCFA3CD55701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1927 YILINDA HALKEVLERİNİN KURULMASI İLE BASKETBOLUN TÜM YURDA YAYILMASI SAĞLANDI. 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72D3-CA25-42D6-AD31-77C64A39D66B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1935 YILINDA TÜRK BASKETBOL TAKIMLARI KURULDU. </a:t>
            </a:r>
          </a:p>
          <a:p>
            <a:pPr algn="ctr">
              <a:buNone/>
            </a:pPr>
            <a:endParaRPr lang="tr-TR" dirty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F8E0-7472-43AF-A252-ADCA8C4A50E1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TÜRKİYE’DE BAYAN BASKETBOLU, </a:t>
            </a:r>
          </a:p>
          <a:p>
            <a:pPr algn="ctr">
              <a:buNone/>
            </a:pPr>
            <a:r>
              <a:rPr lang="tr-TR" dirty="0" smtClean="0"/>
              <a:t>1958 YILINDAN BU YANA OYNANMAKTADIR. </a:t>
            </a:r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170-3410-4DB8-8C41-2D9C21D36745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765175"/>
            <a:ext cx="7772400" cy="5969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Kaynaklar</a:t>
            </a:r>
            <a:r>
              <a:rPr lang="tr-TR" sz="3200" dirty="0">
                <a:effectLst/>
              </a:rPr>
              <a:t/>
            </a:r>
            <a:br>
              <a:rPr lang="tr-TR" sz="3200" dirty="0">
                <a:effectLst/>
              </a:rPr>
            </a:br>
            <a:endParaRPr lang="tr-TR" sz="3200" dirty="0">
              <a:solidFill>
                <a:srgbClr val="00B0F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9"/>
            <a:ext cx="8207375" cy="3096046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sz="1600" dirty="0">
                <a:effectLst/>
              </a:rPr>
              <a:t> 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Tuncel, F. &amp; Uğraş, A. F. (1998). </a:t>
            </a:r>
            <a:r>
              <a:rPr lang="tr-TR" sz="2000" dirty="0" err="1">
                <a:effectLst/>
              </a:rPr>
              <a:t>Anatomy</a:t>
            </a:r>
            <a:r>
              <a:rPr lang="tr-TR" sz="2000" dirty="0">
                <a:effectLst/>
              </a:rPr>
              <a:t> of </a:t>
            </a:r>
            <a:r>
              <a:rPr lang="tr-TR" sz="2000" dirty="0" err="1">
                <a:effectLst/>
              </a:rPr>
              <a:t>Basketball</a:t>
            </a:r>
            <a:r>
              <a:rPr lang="tr-TR" sz="2000" dirty="0">
                <a:effectLst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Cooper, J. M. &amp; </a:t>
            </a:r>
            <a:r>
              <a:rPr lang="tr-TR" sz="2000" dirty="0" err="1">
                <a:effectLst/>
              </a:rPr>
              <a:t>Siedentop</a:t>
            </a:r>
            <a:r>
              <a:rPr lang="tr-TR" sz="2000" dirty="0">
                <a:effectLst/>
              </a:rPr>
              <a:t>, D. (1975). </a:t>
            </a:r>
            <a:r>
              <a:rPr lang="tr-TR" sz="2000" dirty="0" err="1">
                <a:effectLst/>
              </a:rPr>
              <a:t>The</a:t>
            </a:r>
            <a:r>
              <a:rPr lang="tr-TR" sz="2000" dirty="0">
                <a:effectLst/>
              </a:rPr>
              <a:t> </a:t>
            </a:r>
            <a:r>
              <a:rPr lang="tr-TR" sz="2000" dirty="0" err="1">
                <a:effectLst/>
              </a:rPr>
              <a:t>Theory</a:t>
            </a:r>
            <a:r>
              <a:rPr lang="tr-TR" sz="2000" dirty="0">
                <a:effectLst/>
              </a:rPr>
              <a:t> </a:t>
            </a:r>
            <a:r>
              <a:rPr lang="tr-TR" sz="2000" dirty="0" err="1">
                <a:effectLst/>
              </a:rPr>
              <a:t>and</a:t>
            </a:r>
            <a:r>
              <a:rPr lang="tr-TR" sz="2000" dirty="0">
                <a:effectLst/>
              </a:rPr>
              <a:t> </a:t>
            </a:r>
            <a:r>
              <a:rPr lang="tr-TR" sz="2000" dirty="0" err="1">
                <a:effectLst/>
              </a:rPr>
              <a:t>Science</a:t>
            </a:r>
            <a:r>
              <a:rPr lang="tr-TR" sz="2000" dirty="0">
                <a:effectLst/>
              </a:rPr>
              <a:t> of </a:t>
            </a:r>
            <a:r>
              <a:rPr lang="tr-TR" sz="2000" dirty="0" err="1">
                <a:effectLst/>
              </a:rPr>
              <a:t>Basketball</a:t>
            </a:r>
            <a:r>
              <a:rPr lang="tr-TR" sz="2000" dirty="0">
                <a:effectLst/>
              </a:rPr>
              <a:t>. </a:t>
            </a:r>
            <a:r>
              <a:rPr lang="tr-TR" sz="2000" dirty="0" err="1">
                <a:effectLst/>
              </a:rPr>
              <a:t>Lea</a:t>
            </a:r>
            <a:r>
              <a:rPr lang="tr-TR" sz="2000" dirty="0">
                <a:effectLst/>
              </a:rPr>
              <a:t> &amp; </a:t>
            </a:r>
            <a:r>
              <a:rPr lang="tr-TR" sz="2000" dirty="0" err="1">
                <a:effectLst/>
              </a:rPr>
              <a:t>Febiger</a:t>
            </a:r>
            <a:r>
              <a:rPr lang="tr-TR" sz="2000" dirty="0">
                <a:effectLst/>
              </a:rPr>
              <a:t>, </a:t>
            </a:r>
            <a:r>
              <a:rPr lang="tr-TR" sz="2000" dirty="0" err="1">
                <a:effectLst/>
              </a:rPr>
              <a:t>Philadelphia</a:t>
            </a:r>
            <a:r>
              <a:rPr lang="tr-TR" sz="2000" dirty="0">
                <a:effectLst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Tuncel, F. (1979). Basketbol İhtisas Dalı Ders Notları ve Yayınlanmamış Bitirme Tezi.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Sevim, Y. (1997). Basketbol Teknik-Taktik-Antrenman.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Rüştü Yüce Eğitimi Merkezi (1998). Basketbol Teknik Bülteni.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2000" dirty="0" err="1">
                <a:effectLst/>
              </a:rPr>
              <a:t>Sevim,Y</a:t>
            </a:r>
            <a:r>
              <a:rPr lang="tr-TR" sz="2000" dirty="0">
                <a:effectLst/>
              </a:rPr>
              <a:t>. (1999) Basketbol Kondisyon Antrenmanı. 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0E894-3212-485E-936E-EDF0F75B512C}" type="datetime1">
              <a:rPr lang="tr-TR" smtClean="0"/>
              <a:t>27.8.2017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5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FIBA, BASKETBOLUN HIZLA YAYILMASI VE DAHA ZEVKLİ BİR OYUN HALİNE GELEBİLMESİ İÇİN GEREKLİ OYUN KURALLARINI HAYATA GEÇİRMEKTE, ULUSLAR ARASI ŞAMPİYONALARI ORGANİZE ETMEKTEDİR. </a:t>
            </a:r>
          </a:p>
          <a:p>
            <a:pPr algn="ctr">
              <a:buNone/>
            </a:pPr>
            <a:endParaRPr lang="tr-TR" dirty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488F-F006-4E94-81B8-64CB4068BD45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FIBA’NIN KURALLAR DAHİLİNDE, AVRUPA ŞAMPİYONALARINI AVRUPA BASKETBOL FEDERASYONU DÜZENLEMEKTEDİR.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97A0B-D716-4928-AF7F-DC518FC6EAE9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İLK AVRUPA ŞAMPİYONASI 1935 YILINDA İSVİÇRE CENEVRE’DE DÜZENLENDİ VE LETONYA BİRİNCİ OLDU. 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39BB-685B-4FA6-A18B-147F14E02595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BASKETBOL, 1936 YILINDA BERLİN OLİMPİYATLARI’NA RESMİ OYUN OLARAK DAHİL EDİLMİŞTİR. </a:t>
            </a:r>
          </a:p>
          <a:p>
            <a:pPr algn="ctr">
              <a:buNone/>
            </a:pPr>
            <a:endParaRPr lang="tr-TR" dirty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DD83C-EAB8-49B7-AA68-B8686009928B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İLK DÜNYA ŞAMPİYONASI İSE, 1950 YILINDA ARJANTİN’DE BUENOS AİRES’TE YAPILDI VE ARJANTİN DÜNYA ŞAMPİYONU OLDU.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F61E-7F4D-406E-93B1-DCB5303D2721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BAYANLARDA İLK DÜNYA ŞAMPİYONASI </a:t>
            </a:r>
          </a:p>
          <a:p>
            <a:pPr algn="ctr">
              <a:buNone/>
            </a:pPr>
            <a:r>
              <a:rPr lang="tr-TR" dirty="0" smtClean="0"/>
              <a:t>1953 YILINDA DÜZENLENDİ.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06B8-85CA-48C8-8EB4-9BD212FA7CDA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TÜRKİYE’DE İLK BASKETBOL 1904 YILINDA AMERİKAN ROBERT KOLEJİ ÖĞRENCİLERİ TARAFINDAN OYNANMAYA BAŞLANDI.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E4716-CBCE-4272-91CE-08AE3D530E0E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1923’DE İLK RESMİ SPOR KURUMU OLAN TÜRKİYE İDMAN CEMİYETLERİ İTTİFAKI KURULDU. </a:t>
            </a:r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8C6C5-4AFB-47A7-B701-1C3566D70A37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117</TotalTime>
  <Words>289</Words>
  <Application>Microsoft Office PowerPoint</Application>
  <PresentationFormat>Ekran Gösterisi (4:3)</PresentationFormat>
  <Paragraphs>99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Franklin Gothic Book</vt:lpstr>
      <vt:lpstr>Franklin Gothic Medium</vt:lpstr>
      <vt:lpstr>Wingdings 2</vt:lpstr>
      <vt:lpstr>Gezinti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TUNCEL</cp:lastModifiedBy>
  <cp:revision>57</cp:revision>
  <dcterms:modified xsi:type="dcterms:W3CDTF">2017-08-27T13:22:52Z</dcterms:modified>
</cp:coreProperties>
</file>