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1"/>
  </p:sldMasterIdLst>
  <p:sldIdLst>
    <p:sldId id="265" r:id="rId102"/>
    <p:sldId id="266" r:id="rId103"/>
    <p:sldId id="260" r:id="rId104"/>
    <p:sldId id="267" r:id="rId105"/>
    <p:sldId id="268" r:id="rId106"/>
    <p:sldId id="269" r:id="rId107"/>
    <p:sldId id="270" r:id="rId108"/>
    <p:sldId id="271" r:id="rId109"/>
    <p:sldId id="272" r:id="rId1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8" autoAdjust="0"/>
    <p:restoredTop sz="94660"/>
  </p:normalViewPr>
  <p:slideViewPr>
    <p:cSldViewPr snapToGrid="0">
      <p:cViewPr>
        <p:scale>
          <a:sx n="75" d="100"/>
          <a:sy n="75" d="100"/>
        </p:scale>
        <p:origin x="49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viewProps" Target="viewProps.xml"/><Relationship Id="rId16" Type="http://schemas.openxmlformats.org/officeDocument/2006/relationships/customXml" Target="../customXml/item16.xml"/><Relationship Id="rId107" Type="http://schemas.openxmlformats.org/officeDocument/2006/relationships/slide" Target="slides/slide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1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theme" Target="theme/theme1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2.xml"/><Relationship Id="rId108" Type="http://schemas.openxmlformats.org/officeDocument/2006/relationships/slide" Target="slides/slide7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5.xml"/><Relationship Id="rId114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slideMaster" Target="slideMasters/slide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8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slide" Target="slides/slide3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9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" Target="slides/slide4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2" Type="http://schemas.openxmlformats.org/officeDocument/2006/relationships/image" Target="../media/image2.wmf"/><Relationship Id="rId1" Type="http://schemas.openxmlformats.org/officeDocument/2006/relationships/image" Target="../media/image1.emf"/><Relationship Id="rId6" Type="http://schemas.openxmlformats.org/officeDocument/2006/relationships/image" Target="../media/image6.wmf"/><Relationship Id="rId11" Type="http://schemas.openxmlformats.org/officeDocument/2006/relationships/image" Target="../media/image11.wmf"/><Relationship Id="rId5" Type="http://schemas.openxmlformats.org/officeDocument/2006/relationships/image" Target="../media/image5.wmf"/><Relationship Id="rId15" Type="http://schemas.openxmlformats.org/officeDocument/2006/relationships/image" Target="../media/image15.wmf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wmf"/><Relationship Id="rId1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4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12" Type="http://schemas.openxmlformats.org/officeDocument/2006/relationships/image" Target="../media/image33.wmf"/><Relationship Id="rId2" Type="http://schemas.openxmlformats.org/officeDocument/2006/relationships/image" Target="../media/image23.wmf"/><Relationship Id="rId1" Type="http://schemas.openxmlformats.org/officeDocument/2006/relationships/image" Target="../media/image1.emf"/><Relationship Id="rId6" Type="http://schemas.openxmlformats.org/officeDocument/2006/relationships/image" Target="../media/image27.wmf"/><Relationship Id="rId11" Type="http://schemas.openxmlformats.org/officeDocument/2006/relationships/image" Target="../media/image32.wmf"/><Relationship Id="rId5" Type="http://schemas.openxmlformats.org/officeDocument/2006/relationships/image" Target="../media/image26.wmf"/><Relationship Id="rId15" Type="http://schemas.openxmlformats.org/officeDocument/2006/relationships/image" Target="../media/image36.wmf"/><Relationship Id="rId10" Type="http://schemas.openxmlformats.org/officeDocument/2006/relationships/image" Target="../media/image31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Relationship Id="rId1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49.wmf"/><Relationship Id="rId18" Type="http://schemas.openxmlformats.org/officeDocument/2006/relationships/image" Target="../media/image54.wmf"/><Relationship Id="rId26" Type="http://schemas.openxmlformats.org/officeDocument/2006/relationships/image" Target="../media/image62.wmf"/><Relationship Id="rId3" Type="http://schemas.openxmlformats.org/officeDocument/2006/relationships/image" Target="../media/image26.wmf"/><Relationship Id="rId21" Type="http://schemas.openxmlformats.org/officeDocument/2006/relationships/image" Target="../media/image57.wmf"/><Relationship Id="rId7" Type="http://schemas.openxmlformats.org/officeDocument/2006/relationships/image" Target="../media/image45.wmf"/><Relationship Id="rId12" Type="http://schemas.openxmlformats.org/officeDocument/2006/relationships/image" Target="../media/image48.wmf"/><Relationship Id="rId17" Type="http://schemas.openxmlformats.org/officeDocument/2006/relationships/image" Target="../media/image53.wmf"/><Relationship Id="rId25" Type="http://schemas.openxmlformats.org/officeDocument/2006/relationships/image" Target="../media/image61.wmf"/><Relationship Id="rId2" Type="http://schemas.openxmlformats.org/officeDocument/2006/relationships/image" Target="../media/image25.wmf"/><Relationship Id="rId16" Type="http://schemas.openxmlformats.org/officeDocument/2006/relationships/image" Target="../media/image52.wmf"/><Relationship Id="rId20" Type="http://schemas.openxmlformats.org/officeDocument/2006/relationships/image" Target="../media/image56.wmf"/><Relationship Id="rId1" Type="http://schemas.openxmlformats.org/officeDocument/2006/relationships/image" Target="../media/image1.emf"/><Relationship Id="rId6" Type="http://schemas.openxmlformats.org/officeDocument/2006/relationships/image" Target="../media/image29.wmf"/><Relationship Id="rId11" Type="http://schemas.openxmlformats.org/officeDocument/2006/relationships/image" Target="../media/image27.wmf"/><Relationship Id="rId24" Type="http://schemas.openxmlformats.org/officeDocument/2006/relationships/image" Target="../media/image60.wmf"/><Relationship Id="rId5" Type="http://schemas.openxmlformats.org/officeDocument/2006/relationships/image" Target="../media/image28.wmf"/><Relationship Id="rId15" Type="http://schemas.openxmlformats.org/officeDocument/2006/relationships/image" Target="../media/image51.wmf"/><Relationship Id="rId23" Type="http://schemas.openxmlformats.org/officeDocument/2006/relationships/image" Target="../media/image59.wmf"/><Relationship Id="rId10" Type="http://schemas.openxmlformats.org/officeDocument/2006/relationships/image" Target="../media/image33.wmf"/><Relationship Id="rId19" Type="http://schemas.openxmlformats.org/officeDocument/2006/relationships/image" Target="../media/image55.wmf"/><Relationship Id="rId4" Type="http://schemas.openxmlformats.org/officeDocument/2006/relationships/image" Target="../media/image44.wmf"/><Relationship Id="rId9" Type="http://schemas.openxmlformats.org/officeDocument/2006/relationships/image" Target="../media/image47.wmf"/><Relationship Id="rId14" Type="http://schemas.openxmlformats.org/officeDocument/2006/relationships/image" Target="../media/image50.wmf"/><Relationship Id="rId22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49.wmf"/><Relationship Id="rId18" Type="http://schemas.openxmlformats.org/officeDocument/2006/relationships/image" Target="../media/image79.wmf"/><Relationship Id="rId26" Type="http://schemas.openxmlformats.org/officeDocument/2006/relationships/image" Target="../media/image87.wmf"/><Relationship Id="rId3" Type="http://schemas.openxmlformats.org/officeDocument/2006/relationships/image" Target="../media/image70.wmf"/><Relationship Id="rId21" Type="http://schemas.openxmlformats.org/officeDocument/2006/relationships/image" Target="../media/image82.wmf"/><Relationship Id="rId7" Type="http://schemas.openxmlformats.org/officeDocument/2006/relationships/image" Target="../media/image72.wmf"/><Relationship Id="rId12" Type="http://schemas.openxmlformats.org/officeDocument/2006/relationships/image" Target="../media/image74.wmf"/><Relationship Id="rId17" Type="http://schemas.openxmlformats.org/officeDocument/2006/relationships/image" Target="../media/image78.wmf"/><Relationship Id="rId25" Type="http://schemas.openxmlformats.org/officeDocument/2006/relationships/image" Target="../media/image86.wmf"/><Relationship Id="rId2" Type="http://schemas.openxmlformats.org/officeDocument/2006/relationships/image" Target="../media/image69.wmf"/><Relationship Id="rId16" Type="http://schemas.openxmlformats.org/officeDocument/2006/relationships/image" Target="../media/image77.wmf"/><Relationship Id="rId20" Type="http://schemas.openxmlformats.org/officeDocument/2006/relationships/image" Target="../media/image81.wmf"/><Relationship Id="rId1" Type="http://schemas.openxmlformats.org/officeDocument/2006/relationships/image" Target="../media/image1.emf"/><Relationship Id="rId6" Type="http://schemas.openxmlformats.org/officeDocument/2006/relationships/image" Target="../media/image71.wmf"/><Relationship Id="rId11" Type="http://schemas.openxmlformats.org/officeDocument/2006/relationships/image" Target="../media/image27.wmf"/><Relationship Id="rId24" Type="http://schemas.openxmlformats.org/officeDocument/2006/relationships/image" Target="../media/image85.wmf"/><Relationship Id="rId5" Type="http://schemas.openxmlformats.org/officeDocument/2006/relationships/image" Target="../media/image28.wmf"/><Relationship Id="rId15" Type="http://schemas.openxmlformats.org/officeDocument/2006/relationships/image" Target="../media/image76.wmf"/><Relationship Id="rId23" Type="http://schemas.openxmlformats.org/officeDocument/2006/relationships/image" Target="../media/image84.wmf"/><Relationship Id="rId28" Type="http://schemas.openxmlformats.org/officeDocument/2006/relationships/image" Target="../media/image89.wmf"/><Relationship Id="rId10" Type="http://schemas.openxmlformats.org/officeDocument/2006/relationships/image" Target="../media/image33.wmf"/><Relationship Id="rId19" Type="http://schemas.openxmlformats.org/officeDocument/2006/relationships/image" Target="../media/image80.wmf"/><Relationship Id="rId4" Type="http://schemas.openxmlformats.org/officeDocument/2006/relationships/image" Target="../media/image44.wmf"/><Relationship Id="rId9" Type="http://schemas.openxmlformats.org/officeDocument/2006/relationships/image" Target="../media/image47.wmf"/><Relationship Id="rId14" Type="http://schemas.openxmlformats.org/officeDocument/2006/relationships/image" Target="../media/image75.wmf"/><Relationship Id="rId22" Type="http://schemas.openxmlformats.org/officeDocument/2006/relationships/image" Target="../media/image83.wmf"/><Relationship Id="rId27" Type="http://schemas.openxmlformats.org/officeDocument/2006/relationships/image" Target="../media/image8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411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77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55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763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28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60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47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27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29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541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73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AD569-9B5F-41E2-A660-D35FB92B2B17}" type="datetimeFigureOut">
              <a:rPr lang="tr-TR" smtClean="0"/>
              <a:t>16.3.2015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3336A-26D8-4AAA-8BF9-79C401FD7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73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26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wmf"/><Relationship Id="rId20" Type="http://schemas.openxmlformats.org/officeDocument/2006/relationships/image" Target="../media/image9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1.wmf"/><Relationship Id="rId32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3.wmf"/><Relationship Id="rId10" Type="http://schemas.openxmlformats.org/officeDocument/2006/relationships/image" Target="../media/image4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Relationship Id="rId22" Type="http://schemas.openxmlformats.org/officeDocument/2006/relationships/image" Target="../media/image10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9.wmf"/><Relationship Id="rId26" Type="http://schemas.openxmlformats.org/officeDocument/2006/relationships/image" Target="../media/image33.wmf"/><Relationship Id="rId3" Type="http://schemas.openxmlformats.org/officeDocument/2006/relationships/oleObject" Target="../embeddings/oleObject16.bin"/><Relationship Id="rId21" Type="http://schemas.openxmlformats.org/officeDocument/2006/relationships/oleObject" Target="../embeddings/oleObject25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23.bin"/><Relationship Id="rId25" Type="http://schemas.openxmlformats.org/officeDocument/2006/relationships/oleObject" Target="../embeddings/oleObject27.bin"/><Relationship Id="rId33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29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20.bin"/><Relationship Id="rId24" Type="http://schemas.openxmlformats.org/officeDocument/2006/relationships/image" Target="../media/image32.wmf"/><Relationship Id="rId32" Type="http://schemas.openxmlformats.org/officeDocument/2006/relationships/oleObject" Target="../embeddings/oleObject31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26.bin"/><Relationship Id="rId28" Type="http://schemas.openxmlformats.org/officeDocument/2006/relationships/oleObject" Target="../embeddings/oleObject29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24.bin"/><Relationship Id="rId31" Type="http://schemas.openxmlformats.org/officeDocument/2006/relationships/image" Target="../media/image35.w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7.wmf"/><Relationship Id="rId22" Type="http://schemas.openxmlformats.org/officeDocument/2006/relationships/image" Target="../media/image31.wmf"/><Relationship Id="rId27" Type="http://schemas.openxmlformats.org/officeDocument/2006/relationships/oleObject" Target="../embeddings/oleObject28.bin"/><Relationship Id="rId30" Type="http://schemas.openxmlformats.org/officeDocument/2006/relationships/oleObject" Target="../embeddings/oleObject30.bin"/><Relationship Id="rId8" Type="http://schemas.openxmlformats.org/officeDocument/2006/relationships/image" Target="../media/image2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6.wmf"/><Relationship Id="rId26" Type="http://schemas.openxmlformats.org/officeDocument/2006/relationships/image" Target="../media/image48.wmf"/><Relationship Id="rId39" Type="http://schemas.openxmlformats.org/officeDocument/2006/relationships/image" Target="../media/image54.wmf"/><Relationship Id="rId21" Type="http://schemas.openxmlformats.org/officeDocument/2006/relationships/oleObject" Target="../embeddings/oleObject41.bin"/><Relationship Id="rId34" Type="http://schemas.openxmlformats.org/officeDocument/2006/relationships/oleObject" Target="../embeddings/oleObject48.bin"/><Relationship Id="rId42" Type="http://schemas.openxmlformats.org/officeDocument/2006/relationships/oleObject" Target="../embeddings/oleObject52.bin"/><Relationship Id="rId47" Type="http://schemas.openxmlformats.org/officeDocument/2006/relationships/image" Target="../media/image58.wmf"/><Relationship Id="rId50" Type="http://schemas.openxmlformats.org/officeDocument/2006/relationships/oleObject" Target="../embeddings/oleObject56.bin"/><Relationship Id="rId55" Type="http://schemas.openxmlformats.org/officeDocument/2006/relationships/image" Target="../media/image62.wmf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29" Type="http://schemas.openxmlformats.org/officeDocument/2006/relationships/oleObject" Target="../embeddings/oleObject45.bin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27.wmf"/><Relationship Id="rId32" Type="http://schemas.openxmlformats.org/officeDocument/2006/relationships/oleObject" Target="../embeddings/oleObject47.bin"/><Relationship Id="rId37" Type="http://schemas.openxmlformats.org/officeDocument/2006/relationships/image" Target="../media/image53.wmf"/><Relationship Id="rId40" Type="http://schemas.openxmlformats.org/officeDocument/2006/relationships/oleObject" Target="../embeddings/oleObject51.bin"/><Relationship Id="rId45" Type="http://schemas.openxmlformats.org/officeDocument/2006/relationships/image" Target="../media/image57.wmf"/><Relationship Id="rId53" Type="http://schemas.openxmlformats.org/officeDocument/2006/relationships/image" Target="../media/image61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40.bin"/><Relationship Id="rId31" Type="http://schemas.openxmlformats.org/officeDocument/2006/relationships/image" Target="../media/image50.wmf"/><Relationship Id="rId44" Type="http://schemas.openxmlformats.org/officeDocument/2006/relationships/oleObject" Target="../embeddings/oleObject53.bin"/><Relationship Id="rId52" Type="http://schemas.openxmlformats.org/officeDocument/2006/relationships/oleObject" Target="../embeddings/oleObject57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29.wmf"/><Relationship Id="rId22" Type="http://schemas.openxmlformats.org/officeDocument/2006/relationships/image" Target="../media/image33.wmf"/><Relationship Id="rId27" Type="http://schemas.openxmlformats.org/officeDocument/2006/relationships/oleObject" Target="../embeddings/oleObject44.bin"/><Relationship Id="rId30" Type="http://schemas.openxmlformats.org/officeDocument/2006/relationships/oleObject" Target="../embeddings/oleObject46.bin"/><Relationship Id="rId35" Type="http://schemas.openxmlformats.org/officeDocument/2006/relationships/image" Target="../media/image52.wmf"/><Relationship Id="rId43" Type="http://schemas.openxmlformats.org/officeDocument/2006/relationships/image" Target="../media/image56.wmf"/><Relationship Id="rId48" Type="http://schemas.openxmlformats.org/officeDocument/2006/relationships/oleObject" Target="../embeddings/oleObject55.bin"/><Relationship Id="rId8" Type="http://schemas.openxmlformats.org/officeDocument/2006/relationships/image" Target="../media/image26.wmf"/><Relationship Id="rId51" Type="http://schemas.openxmlformats.org/officeDocument/2006/relationships/image" Target="../media/image60.wmf"/><Relationship Id="rId3" Type="http://schemas.openxmlformats.org/officeDocument/2006/relationships/oleObject" Target="../embeddings/oleObject32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39.bin"/><Relationship Id="rId25" Type="http://schemas.openxmlformats.org/officeDocument/2006/relationships/oleObject" Target="../embeddings/oleObject43.bin"/><Relationship Id="rId33" Type="http://schemas.openxmlformats.org/officeDocument/2006/relationships/image" Target="../media/image51.wmf"/><Relationship Id="rId38" Type="http://schemas.openxmlformats.org/officeDocument/2006/relationships/oleObject" Target="../embeddings/oleObject50.bin"/><Relationship Id="rId46" Type="http://schemas.openxmlformats.org/officeDocument/2006/relationships/oleObject" Target="../embeddings/oleObject54.bin"/><Relationship Id="rId20" Type="http://schemas.openxmlformats.org/officeDocument/2006/relationships/image" Target="../media/image47.wmf"/><Relationship Id="rId41" Type="http://schemas.openxmlformats.org/officeDocument/2006/relationships/image" Target="../media/image55.wmf"/><Relationship Id="rId54" Type="http://schemas.openxmlformats.org/officeDocument/2006/relationships/oleObject" Target="../embeddings/oleObject5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28" Type="http://schemas.openxmlformats.org/officeDocument/2006/relationships/image" Target="../media/image49.wmf"/><Relationship Id="rId36" Type="http://schemas.openxmlformats.org/officeDocument/2006/relationships/oleObject" Target="../embeddings/oleObject49.bin"/><Relationship Id="rId49" Type="http://schemas.openxmlformats.org/officeDocument/2006/relationships/image" Target="../media/image5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4.bin"/><Relationship Id="rId18" Type="http://schemas.openxmlformats.org/officeDocument/2006/relationships/image" Target="../media/image73.wmf"/><Relationship Id="rId26" Type="http://schemas.openxmlformats.org/officeDocument/2006/relationships/image" Target="../media/image74.wmf"/><Relationship Id="rId39" Type="http://schemas.openxmlformats.org/officeDocument/2006/relationships/image" Target="../media/image79.wmf"/><Relationship Id="rId21" Type="http://schemas.openxmlformats.org/officeDocument/2006/relationships/oleObject" Target="../embeddings/oleObject68.bin"/><Relationship Id="rId34" Type="http://schemas.openxmlformats.org/officeDocument/2006/relationships/oleObject" Target="../embeddings/oleObject75.bin"/><Relationship Id="rId42" Type="http://schemas.openxmlformats.org/officeDocument/2006/relationships/oleObject" Target="../embeddings/oleObject79.bin"/><Relationship Id="rId47" Type="http://schemas.openxmlformats.org/officeDocument/2006/relationships/image" Target="../media/image83.wmf"/><Relationship Id="rId50" Type="http://schemas.openxmlformats.org/officeDocument/2006/relationships/oleObject" Target="../embeddings/oleObject83.bin"/><Relationship Id="rId55" Type="http://schemas.openxmlformats.org/officeDocument/2006/relationships/oleObject" Target="../embeddings/oleObject85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wmf"/><Relationship Id="rId29" Type="http://schemas.openxmlformats.org/officeDocument/2006/relationships/oleObject" Target="../embeddings/oleObject72.bin"/><Relationship Id="rId11" Type="http://schemas.openxmlformats.org/officeDocument/2006/relationships/oleObject" Target="../embeddings/oleObject63.bin"/><Relationship Id="rId24" Type="http://schemas.openxmlformats.org/officeDocument/2006/relationships/image" Target="../media/image27.wmf"/><Relationship Id="rId32" Type="http://schemas.openxmlformats.org/officeDocument/2006/relationships/oleObject" Target="../embeddings/oleObject74.bin"/><Relationship Id="rId37" Type="http://schemas.openxmlformats.org/officeDocument/2006/relationships/image" Target="../media/image78.wmf"/><Relationship Id="rId40" Type="http://schemas.openxmlformats.org/officeDocument/2006/relationships/oleObject" Target="../embeddings/oleObject78.bin"/><Relationship Id="rId45" Type="http://schemas.openxmlformats.org/officeDocument/2006/relationships/image" Target="../media/image82.wmf"/><Relationship Id="rId53" Type="http://schemas.openxmlformats.org/officeDocument/2006/relationships/image" Target="../media/image86.wmf"/><Relationship Id="rId58" Type="http://schemas.openxmlformats.org/officeDocument/2006/relationships/image" Target="../media/image88.wmf"/><Relationship Id="rId5" Type="http://schemas.openxmlformats.org/officeDocument/2006/relationships/oleObject" Target="../embeddings/oleObject60.bin"/><Relationship Id="rId19" Type="http://schemas.openxmlformats.org/officeDocument/2006/relationships/oleObject" Target="../embeddings/oleObject67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71.wmf"/><Relationship Id="rId22" Type="http://schemas.openxmlformats.org/officeDocument/2006/relationships/image" Target="../media/image33.wmf"/><Relationship Id="rId27" Type="http://schemas.openxmlformats.org/officeDocument/2006/relationships/oleObject" Target="../embeddings/oleObject71.bin"/><Relationship Id="rId30" Type="http://schemas.openxmlformats.org/officeDocument/2006/relationships/oleObject" Target="../embeddings/oleObject73.bin"/><Relationship Id="rId35" Type="http://schemas.openxmlformats.org/officeDocument/2006/relationships/image" Target="../media/image77.wmf"/><Relationship Id="rId43" Type="http://schemas.openxmlformats.org/officeDocument/2006/relationships/image" Target="../media/image81.wmf"/><Relationship Id="rId48" Type="http://schemas.openxmlformats.org/officeDocument/2006/relationships/oleObject" Target="../embeddings/oleObject82.bin"/><Relationship Id="rId56" Type="http://schemas.openxmlformats.org/officeDocument/2006/relationships/image" Target="../media/image87.wmf"/><Relationship Id="rId8" Type="http://schemas.openxmlformats.org/officeDocument/2006/relationships/image" Target="../media/image70.wmf"/><Relationship Id="rId51" Type="http://schemas.openxmlformats.org/officeDocument/2006/relationships/image" Target="../media/image85.wmf"/><Relationship Id="rId3" Type="http://schemas.openxmlformats.org/officeDocument/2006/relationships/oleObject" Target="../embeddings/oleObject5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66.bin"/><Relationship Id="rId25" Type="http://schemas.openxmlformats.org/officeDocument/2006/relationships/oleObject" Target="../embeddings/oleObject70.bin"/><Relationship Id="rId33" Type="http://schemas.openxmlformats.org/officeDocument/2006/relationships/image" Target="../media/image76.wmf"/><Relationship Id="rId38" Type="http://schemas.openxmlformats.org/officeDocument/2006/relationships/oleObject" Target="../embeddings/oleObject77.bin"/><Relationship Id="rId46" Type="http://schemas.openxmlformats.org/officeDocument/2006/relationships/oleObject" Target="../embeddings/oleObject81.bin"/><Relationship Id="rId59" Type="http://schemas.openxmlformats.org/officeDocument/2006/relationships/oleObject" Target="../embeddings/oleObject87.bin"/><Relationship Id="rId20" Type="http://schemas.openxmlformats.org/officeDocument/2006/relationships/image" Target="../media/image47.wmf"/><Relationship Id="rId41" Type="http://schemas.openxmlformats.org/officeDocument/2006/relationships/image" Target="../media/image80.wmf"/><Relationship Id="rId54" Type="http://schemas.openxmlformats.org/officeDocument/2006/relationships/image" Target="../media/image90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15" Type="http://schemas.openxmlformats.org/officeDocument/2006/relationships/oleObject" Target="../embeddings/oleObject65.bin"/><Relationship Id="rId23" Type="http://schemas.openxmlformats.org/officeDocument/2006/relationships/oleObject" Target="../embeddings/oleObject69.bin"/><Relationship Id="rId28" Type="http://schemas.openxmlformats.org/officeDocument/2006/relationships/image" Target="../media/image49.wmf"/><Relationship Id="rId36" Type="http://schemas.openxmlformats.org/officeDocument/2006/relationships/oleObject" Target="../embeddings/oleObject76.bin"/><Relationship Id="rId49" Type="http://schemas.openxmlformats.org/officeDocument/2006/relationships/image" Target="../media/image84.wmf"/><Relationship Id="rId57" Type="http://schemas.openxmlformats.org/officeDocument/2006/relationships/oleObject" Target="../embeddings/oleObject86.bin"/><Relationship Id="rId10" Type="http://schemas.openxmlformats.org/officeDocument/2006/relationships/image" Target="../media/image44.wmf"/><Relationship Id="rId31" Type="http://schemas.openxmlformats.org/officeDocument/2006/relationships/image" Target="../media/image75.wmf"/><Relationship Id="rId44" Type="http://schemas.openxmlformats.org/officeDocument/2006/relationships/oleObject" Target="../embeddings/oleObject80.bin"/><Relationship Id="rId52" Type="http://schemas.openxmlformats.org/officeDocument/2006/relationships/oleObject" Target="../embeddings/oleObject84.bin"/><Relationship Id="rId60" Type="http://schemas.openxmlformats.org/officeDocument/2006/relationships/image" Target="../media/image8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g"/><Relationship Id="rId7" Type="http://schemas.openxmlformats.org/officeDocument/2006/relationships/image" Target="../media/image96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539696" y="365125"/>
            <a:ext cx="4814104" cy="1325563"/>
          </a:xfrm>
        </p:spPr>
        <p:txBody>
          <a:bodyPr/>
          <a:lstStyle/>
          <a:p>
            <a:pPr algn="r"/>
            <a:r>
              <a:rPr lang="tr-TR" b="1" dirty="0" smtClean="0"/>
              <a:t>Kartografya</a:t>
            </a:r>
            <a:br>
              <a:rPr lang="tr-TR" b="1" dirty="0" smtClean="0"/>
            </a:br>
            <a:r>
              <a:rPr lang="tr-TR" sz="2800" dirty="0" smtClean="0"/>
              <a:t>Yrd. Doç. Dr. Erkan Yılmaz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Düzlem Projeksiyonlar</a:t>
            </a:r>
          </a:p>
          <a:p>
            <a:pPr lvl="1"/>
            <a:r>
              <a:rPr lang="tr-TR" b="1" dirty="0" err="1" smtClean="0"/>
              <a:t>Ekidistan</a:t>
            </a:r>
            <a:r>
              <a:rPr lang="tr-TR" b="1" dirty="0" smtClean="0"/>
              <a:t> Projeksiyon</a:t>
            </a:r>
          </a:p>
          <a:p>
            <a:pPr lvl="1"/>
            <a:r>
              <a:rPr lang="tr-TR" b="1" dirty="0" err="1" smtClean="0">
                <a:solidFill>
                  <a:srgbClr val="FF0000"/>
                </a:solidFill>
              </a:rPr>
              <a:t>Ortografik</a:t>
            </a:r>
            <a:r>
              <a:rPr lang="tr-TR" b="1" dirty="0" smtClean="0">
                <a:solidFill>
                  <a:srgbClr val="FF0000"/>
                </a:solidFill>
              </a:rPr>
              <a:t> Projeksiyon</a:t>
            </a:r>
          </a:p>
          <a:p>
            <a:pPr lvl="1"/>
            <a:r>
              <a:rPr lang="tr-TR" b="1" dirty="0" smtClean="0">
                <a:solidFill>
                  <a:srgbClr val="FF0000"/>
                </a:solidFill>
              </a:rPr>
              <a:t>Merkezi Projeksiyon</a:t>
            </a:r>
          </a:p>
          <a:p>
            <a:pPr lvl="1"/>
            <a:r>
              <a:rPr lang="tr-TR" b="1" dirty="0" smtClean="0">
                <a:solidFill>
                  <a:srgbClr val="FF0000"/>
                </a:solidFill>
              </a:rPr>
              <a:t>Stereografik Projeksiyon</a:t>
            </a:r>
          </a:p>
          <a:p>
            <a:pPr lvl="1"/>
            <a:r>
              <a:rPr lang="tr-TR" b="1" dirty="0" smtClean="0">
                <a:solidFill>
                  <a:srgbClr val="FF0000"/>
                </a:solidFill>
              </a:rPr>
              <a:t>Lambert Projeksiyon</a:t>
            </a:r>
          </a:p>
          <a:p>
            <a:pPr lvl="1"/>
            <a:r>
              <a:rPr lang="tr-TR" b="1" dirty="0" err="1" smtClean="0"/>
              <a:t>Stab-Werner</a:t>
            </a:r>
            <a:r>
              <a:rPr lang="tr-TR" b="1" dirty="0" smtClean="0"/>
              <a:t> Projeksiyon</a:t>
            </a:r>
          </a:p>
          <a:p>
            <a:pPr lvl="1"/>
            <a:r>
              <a:rPr lang="tr-TR" b="1" dirty="0" err="1" smtClean="0"/>
              <a:t>Globular</a:t>
            </a:r>
            <a:r>
              <a:rPr lang="tr-TR" b="1" dirty="0" smtClean="0"/>
              <a:t> </a:t>
            </a:r>
            <a:r>
              <a:rPr lang="tr-TR" b="1" dirty="0"/>
              <a:t>Projeksiyon</a:t>
            </a:r>
          </a:p>
        </p:txBody>
      </p:sp>
    </p:spTree>
    <p:extLst>
      <p:ext uri="{BB962C8B-B14F-4D97-AF65-F5344CB8AC3E}">
        <p14:creationId xmlns:p14="http://schemas.microsoft.com/office/powerpoint/2010/main" val="13513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5"/>
          <p:cNvSpPr>
            <a:spLocks noChangeArrowheads="1"/>
          </p:cNvSpPr>
          <p:nvPr/>
        </p:nvSpPr>
        <p:spPr bwMode="auto">
          <a:xfrm>
            <a:off x="6367463" y="3929233"/>
            <a:ext cx="5540375" cy="2912257"/>
          </a:xfrm>
          <a:prstGeom prst="rect">
            <a:avLst/>
          </a:prstGeom>
          <a:solidFill>
            <a:schemeClr val="bg1">
              <a:lumMod val="95000"/>
            </a:schemeClr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122335" y="20674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6" name="Metin kutusu 95"/>
          <p:cNvSpPr txBox="1"/>
          <p:nvPr/>
        </p:nvSpPr>
        <p:spPr>
          <a:xfrm>
            <a:off x="8982467" y="8116"/>
            <a:ext cx="320953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ORTOGRAFİK PROJEKSİYON</a:t>
            </a:r>
          </a:p>
        </p:txBody>
      </p:sp>
      <p:graphicFrame>
        <p:nvGraphicFramePr>
          <p:cNvPr id="173" name="Nesne 172"/>
          <p:cNvGraphicFramePr>
            <a:graphicFrameLocks noChangeAspect="1"/>
          </p:cNvGraphicFramePr>
          <p:nvPr>
            <p:extLst/>
          </p:nvPr>
        </p:nvGraphicFramePr>
        <p:xfrm>
          <a:off x="7293166" y="1087340"/>
          <a:ext cx="2343150" cy="233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9" name="CorelDRAW" r:id="rId3" imgW="2342490" imgH="2335149" progId="CorelDraw.Graphic.15">
                  <p:embed/>
                </p:oleObj>
              </mc:Choice>
              <mc:Fallback>
                <p:oleObj name="CorelDRAW" r:id="rId3" imgW="2342490" imgH="2335149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3166" y="1087340"/>
                        <a:ext cx="2343150" cy="233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Dikdörtgen 173"/>
          <p:cNvSpPr/>
          <p:nvPr/>
        </p:nvSpPr>
        <p:spPr>
          <a:xfrm>
            <a:off x="6383204" y="-476747"/>
            <a:ext cx="4184867" cy="3692144"/>
          </a:xfrm>
          <a:prstGeom prst="rect">
            <a:avLst/>
          </a:prstGeom>
          <a:gradFill flip="none" rotWithShape="1">
            <a:gsLst>
              <a:gs pos="3000">
                <a:schemeClr val="accent1">
                  <a:tint val="66000"/>
                  <a:satMod val="160000"/>
                  <a:alpha val="2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5" name="Oval 174"/>
          <p:cNvSpPr/>
          <p:nvPr/>
        </p:nvSpPr>
        <p:spPr>
          <a:xfrm flipV="1">
            <a:off x="8427720" y="1323605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9" name="Rectangle 34"/>
          <p:cNvSpPr>
            <a:spLocks noChangeArrowheads="1"/>
          </p:cNvSpPr>
          <p:nvPr/>
        </p:nvSpPr>
        <p:spPr bwMode="auto">
          <a:xfrm>
            <a:off x="8299347" y="1273705"/>
            <a:ext cx="1254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6515100" y="3716338"/>
            <a:ext cx="5540375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Oval 7"/>
          <p:cNvSpPr>
            <a:spLocks noChangeArrowheads="1"/>
          </p:cNvSpPr>
          <p:nvPr/>
        </p:nvSpPr>
        <p:spPr bwMode="auto">
          <a:xfrm>
            <a:off x="7321551" y="4557712"/>
            <a:ext cx="1974850" cy="1952625"/>
          </a:xfrm>
          <a:prstGeom prst="ellips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Line 8"/>
          <p:cNvSpPr>
            <a:spLocks noChangeShapeType="1"/>
          </p:cNvSpPr>
          <p:nvPr/>
        </p:nvSpPr>
        <p:spPr bwMode="auto">
          <a:xfrm>
            <a:off x="7321551" y="5534025"/>
            <a:ext cx="1974850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>
            <a:off x="7815263" y="4689475"/>
            <a:ext cx="9874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9" name="Line 10"/>
          <p:cNvSpPr>
            <a:spLocks noChangeShapeType="1"/>
          </p:cNvSpPr>
          <p:nvPr/>
        </p:nvSpPr>
        <p:spPr bwMode="auto">
          <a:xfrm flipH="1">
            <a:off x="7453313" y="5046662"/>
            <a:ext cx="17113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6" name="Line 11"/>
          <p:cNvSpPr>
            <a:spLocks noChangeShapeType="1"/>
          </p:cNvSpPr>
          <p:nvPr/>
        </p:nvSpPr>
        <p:spPr bwMode="auto">
          <a:xfrm>
            <a:off x="7453313" y="6021387"/>
            <a:ext cx="17113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7" name="Line 12"/>
          <p:cNvSpPr>
            <a:spLocks noChangeShapeType="1"/>
          </p:cNvSpPr>
          <p:nvPr/>
        </p:nvSpPr>
        <p:spPr bwMode="auto">
          <a:xfrm>
            <a:off x="7815263" y="6378575"/>
            <a:ext cx="987425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8" name="Freeform 13"/>
          <p:cNvSpPr>
            <a:spLocks/>
          </p:cNvSpPr>
          <p:nvPr/>
        </p:nvSpPr>
        <p:spPr bwMode="auto">
          <a:xfrm>
            <a:off x="7815263" y="4584700"/>
            <a:ext cx="987425" cy="204787"/>
          </a:xfrm>
          <a:custGeom>
            <a:avLst/>
            <a:gdLst>
              <a:gd name="T0" fmla="*/ 0 w 5000"/>
              <a:gd name="T1" fmla="*/ 531 h 1045"/>
              <a:gd name="T2" fmla="*/ 5000 w 5000"/>
              <a:gd name="T3" fmla="*/ 531 h 1045"/>
              <a:gd name="T4" fmla="*/ 0 w 5000"/>
              <a:gd name="T5" fmla="*/ 53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00" h="1045">
                <a:moveTo>
                  <a:pt x="0" y="531"/>
                </a:moveTo>
                <a:cubicBezTo>
                  <a:pt x="1632" y="4"/>
                  <a:pt x="3298" y="0"/>
                  <a:pt x="5000" y="531"/>
                </a:cubicBezTo>
                <a:cubicBezTo>
                  <a:pt x="3386" y="1044"/>
                  <a:pt x="1720" y="1045"/>
                  <a:pt x="0" y="531"/>
                </a:cubicBezTo>
                <a:close/>
              </a:path>
            </a:pathLst>
          </a:custGeom>
          <a:noFill/>
          <a:ln w="9525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3" name="Freeform 18"/>
          <p:cNvSpPr>
            <a:spLocks/>
          </p:cNvSpPr>
          <p:nvPr/>
        </p:nvSpPr>
        <p:spPr bwMode="auto">
          <a:xfrm>
            <a:off x="6729413" y="4557712"/>
            <a:ext cx="5035550" cy="0"/>
          </a:xfrm>
          <a:custGeom>
            <a:avLst/>
            <a:gdLst>
              <a:gd name="T0" fmla="*/ 0 w 25500"/>
              <a:gd name="T1" fmla="*/ 12364 w 25500"/>
              <a:gd name="T2" fmla="*/ 25500 w 2550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500">
                <a:moveTo>
                  <a:pt x="0" y="0"/>
                </a:moveTo>
                <a:lnTo>
                  <a:pt x="12364" y="0"/>
                </a:lnTo>
                <a:lnTo>
                  <a:pt x="25500" y="0"/>
                </a:lnTo>
              </a:path>
            </a:pathLst>
          </a:cu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4" name="Rectangle 19"/>
          <p:cNvSpPr>
            <a:spLocks noChangeArrowheads="1"/>
          </p:cNvSpPr>
          <p:nvPr/>
        </p:nvSpPr>
        <p:spPr bwMode="auto">
          <a:xfrm>
            <a:off x="7734301" y="4602162"/>
            <a:ext cx="1206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5" name="Rectangle 20"/>
          <p:cNvSpPr>
            <a:spLocks noChangeArrowheads="1"/>
          </p:cNvSpPr>
          <p:nvPr/>
        </p:nvSpPr>
        <p:spPr bwMode="auto">
          <a:xfrm>
            <a:off x="7354888" y="4976812"/>
            <a:ext cx="1206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21"/>
          <p:cNvSpPr>
            <a:spLocks noChangeArrowheads="1"/>
          </p:cNvSpPr>
          <p:nvPr/>
        </p:nvSpPr>
        <p:spPr bwMode="auto">
          <a:xfrm>
            <a:off x="7250113" y="5492750"/>
            <a:ext cx="7461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7" name="Rectangle 22"/>
          <p:cNvSpPr>
            <a:spLocks noChangeArrowheads="1"/>
          </p:cNvSpPr>
          <p:nvPr/>
        </p:nvSpPr>
        <p:spPr bwMode="auto">
          <a:xfrm>
            <a:off x="7348538" y="6007100"/>
            <a:ext cx="1206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8" name="Rectangle 23"/>
          <p:cNvSpPr>
            <a:spLocks noChangeArrowheads="1"/>
          </p:cNvSpPr>
          <p:nvPr/>
        </p:nvSpPr>
        <p:spPr bwMode="auto">
          <a:xfrm>
            <a:off x="7742238" y="6400800"/>
            <a:ext cx="1206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9" name="Rectangle 24"/>
          <p:cNvSpPr>
            <a:spLocks noChangeArrowheads="1"/>
          </p:cNvSpPr>
          <p:nvPr/>
        </p:nvSpPr>
        <p:spPr bwMode="auto">
          <a:xfrm>
            <a:off x="8274051" y="6519862"/>
            <a:ext cx="1206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6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0" name="Rectangle 25"/>
          <p:cNvSpPr>
            <a:spLocks noChangeArrowheads="1"/>
          </p:cNvSpPr>
          <p:nvPr/>
        </p:nvSpPr>
        <p:spPr bwMode="auto">
          <a:xfrm>
            <a:off x="8281988" y="4429125"/>
            <a:ext cx="1317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1" name="Line 26"/>
          <p:cNvSpPr>
            <a:spLocks noChangeShapeType="1"/>
          </p:cNvSpPr>
          <p:nvPr/>
        </p:nvSpPr>
        <p:spPr bwMode="auto">
          <a:xfrm>
            <a:off x="8803323" y="4514850"/>
            <a:ext cx="0" cy="79375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2" name="Line 27"/>
          <p:cNvSpPr>
            <a:spLocks noChangeShapeType="1"/>
          </p:cNvSpPr>
          <p:nvPr/>
        </p:nvSpPr>
        <p:spPr bwMode="auto">
          <a:xfrm>
            <a:off x="9169401" y="4518025"/>
            <a:ext cx="0" cy="79375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3" name="Rectangle 28"/>
          <p:cNvSpPr>
            <a:spLocks noChangeArrowheads="1"/>
          </p:cNvSpPr>
          <p:nvPr/>
        </p:nvSpPr>
        <p:spPr bwMode="auto">
          <a:xfrm>
            <a:off x="8834438" y="4603750"/>
            <a:ext cx="1317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Rectangle 29"/>
          <p:cNvSpPr>
            <a:spLocks noChangeArrowheads="1"/>
          </p:cNvSpPr>
          <p:nvPr/>
        </p:nvSpPr>
        <p:spPr bwMode="auto">
          <a:xfrm>
            <a:off x="8782051" y="4398962"/>
            <a:ext cx="1571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A’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5" name="Rectangle 30"/>
          <p:cNvSpPr>
            <a:spLocks noChangeArrowheads="1"/>
          </p:cNvSpPr>
          <p:nvPr/>
        </p:nvSpPr>
        <p:spPr bwMode="auto">
          <a:xfrm>
            <a:off x="9344026" y="5481637"/>
            <a:ext cx="1317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6" name="Rectangle 31"/>
          <p:cNvSpPr>
            <a:spLocks noChangeArrowheads="1"/>
          </p:cNvSpPr>
          <p:nvPr/>
        </p:nvSpPr>
        <p:spPr bwMode="auto">
          <a:xfrm>
            <a:off x="9209088" y="4940300"/>
            <a:ext cx="1317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7" name="Rectangle 32"/>
          <p:cNvSpPr>
            <a:spLocks noChangeArrowheads="1"/>
          </p:cNvSpPr>
          <p:nvPr/>
        </p:nvSpPr>
        <p:spPr bwMode="auto">
          <a:xfrm>
            <a:off x="9201151" y="6000750"/>
            <a:ext cx="13493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8" name="Rectangle 33"/>
          <p:cNvSpPr>
            <a:spLocks noChangeArrowheads="1"/>
          </p:cNvSpPr>
          <p:nvPr/>
        </p:nvSpPr>
        <p:spPr bwMode="auto">
          <a:xfrm>
            <a:off x="8823326" y="6356350"/>
            <a:ext cx="13493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9" name="Rectangle 34"/>
          <p:cNvSpPr>
            <a:spLocks noChangeArrowheads="1"/>
          </p:cNvSpPr>
          <p:nvPr/>
        </p:nvSpPr>
        <p:spPr bwMode="auto">
          <a:xfrm>
            <a:off x="8262938" y="6580187"/>
            <a:ext cx="1428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G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0" name="Rectangle 35"/>
          <p:cNvSpPr>
            <a:spLocks noChangeArrowheads="1"/>
          </p:cNvSpPr>
          <p:nvPr/>
        </p:nvSpPr>
        <p:spPr bwMode="auto">
          <a:xfrm>
            <a:off x="9134476" y="4406900"/>
            <a:ext cx="1571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1" name="Rectangle 36"/>
          <p:cNvSpPr>
            <a:spLocks noChangeArrowheads="1"/>
          </p:cNvSpPr>
          <p:nvPr/>
        </p:nvSpPr>
        <p:spPr bwMode="auto">
          <a:xfrm>
            <a:off x="8218488" y="5422900"/>
            <a:ext cx="15081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2" name="Line 37"/>
          <p:cNvSpPr>
            <a:spLocks noChangeShapeType="1"/>
          </p:cNvSpPr>
          <p:nvPr/>
        </p:nvSpPr>
        <p:spPr bwMode="auto">
          <a:xfrm flipV="1">
            <a:off x="8308976" y="4557712"/>
            <a:ext cx="0" cy="976312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3" name="Oval 38"/>
          <p:cNvSpPr>
            <a:spLocks noChangeArrowheads="1"/>
          </p:cNvSpPr>
          <p:nvPr/>
        </p:nvSpPr>
        <p:spPr bwMode="auto">
          <a:xfrm>
            <a:off x="8788401" y="4673600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4" name="Oval 39"/>
          <p:cNvSpPr>
            <a:spLocks noChangeArrowheads="1"/>
          </p:cNvSpPr>
          <p:nvPr/>
        </p:nvSpPr>
        <p:spPr bwMode="auto">
          <a:xfrm>
            <a:off x="9148763" y="5032375"/>
            <a:ext cx="30163" cy="31750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5" name="Oval 40"/>
          <p:cNvSpPr>
            <a:spLocks noChangeArrowheads="1"/>
          </p:cNvSpPr>
          <p:nvPr/>
        </p:nvSpPr>
        <p:spPr bwMode="auto">
          <a:xfrm>
            <a:off x="9282113" y="5518150"/>
            <a:ext cx="28575" cy="31750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6" name="Oval 41"/>
          <p:cNvSpPr>
            <a:spLocks noChangeArrowheads="1"/>
          </p:cNvSpPr>
          <p:nvPr/>
        </p:nvSpPr>
        <p:spPr bwMode="auto">
          <a:xfrm>
            <a:off x="9148763" y="6008687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7" name="Oval 42"/>
          <p:cNvSpPr>
            <a:spLocks noChangeArrowheads="1"/>
          </p:cNvSpPr>
          <p:nvPr/>
        </p:nvSpPr>
        <p:spPr bwMode="auto">
          <a:xfrm>
            <a:off x="8788401" y="6364287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8" name="Oval 43"/>
          <p:cNvSpPr>
            <a:spLocks noChangeArrowheads="1"/>
          </p:cNvSpPr>
          <p:nvPr/>
        </p:nvSpPr>
        <p:spPr bwMode="auto">
          <a:xfrm>
            <a:off x="8294688" y="6494462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" name="Oval 44"/>
          <p:cNvSpPr>
            <a:spLocks noChangeArrowheads="1"/>
          </p:cNvSpPr>
          <p:nvPr/>
        </p:nvSpPr>
        <p:spPr bwMode="auto">
          <a:xfrm>
            <a:off x="8294688" y="4543425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0" name="Oval 45"/>
          <p:cNvSpPr>
            <a:spLocks noChangeArrowheads="1"/>
          </p:cNvSpPr>
          <p:nvPr/>
        </p:nvSpPr>
        <p:spPr bwMode="auto">
          <a:xfrm>
            <a:off x="7808913" y="4668837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1" name="Oval 46"/>
          <p:cNvSpPr>
            <a:spLocks noChangeArrowheads="1"/>
          </p:cNvSpPr>
          <p:nvPr/>
        </p:nvSpPr>
        <p:spPr bwMode="auto">
          <a:xfrm>
            <a:off x="7439026" y="5030787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2" name="Oval 47"/>
          <p:cNvSpPr>
            <a:spLocks noChangeArrowheads="1"/>
          </p:cNvSpPr>
          <p:nvPr/>
        </p:nvSpPr>
        <p:spPr bwMode="auto">
          <a:xfrm>
            <a:off x="7307263" y="5518150"/>
            <a:ext cx="28575" cy="31750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3" name="Oval 48"/>
          <p:cNvSpPr>
            <a:spLocks noChangeArrowheads="1"/>
          </p:cNvSpPr>
          <p:nvPr/>
        </p:nvSpPr>
        <p:spPr bwMode="auto">
          <a:xfrm>
            <a:off x="7439026" y="6008687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4" name="Oval 49"/>
          <p:cNvSpPr>
            <a:spLocks noChangeArrowheads="1"/>
          </p:cNvSpPr>
          <p:nvPr/>
        </p:nvSpPr>
        <p:spPr bwMode="auto">
          <a:xfrm>
            <a:off x="7808913" y="6369050"/>
            <a:ext cx="28575" cy="30162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5" name="Oval 50"/>
          <p:cNvSpPr>
            <a:spLocks noChangeArrowheads="1"/>
          </p:cNvSpPr>
          <p:nvPr/>
        </p:nvSpPr>
        <p:spPr bwMode="auto">
          <a:xfrm>
            <a:off x="8294688" y="5518150"/>
            <a:ext cx="28575" cy="31750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6" name="Line 51"/>
          <p:cNvSpPr>
            <a:spLocks noChangeShapeType="1"/>
          </p:cNvSpPr>
          <p:nvPr/>
        </p:nvSpPr>
        <p:spPr bwMode="auto">
          <a:xfrm flipH="1">
            <a:off x="8308976" y="4557712"/>
            <a:ext cx="496888" cy="0"/>
          </a:xfrm>
          <a:prstGeom prst="line">
            <a:avLst/>
          </a:prstGeom>
          <a:noFill/>
          <a:ln w="1428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7" name="Freeform 52"/>
          <p:cNvSpPr>
            <a:spLocks/>
          </p:cNvSpPr>
          <p:nvPr/>
        </p:nvSpPr>
        <p:spPr bwMode="auto">
          <a:xfrm>
            <a:off x="8308976" y="5345112"/>
            <a:ext cx="85725" cy="42862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4763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8" name="Freeform 53"/>
          <p:cNvSpPr>
            <a:spLocks noEditPoints="1"/>
          </p:cNvSpPr>
          <p:nvPr/>
        </p:nvSpPr>
        <p:spPr bwMode="auto">
          <a:xfrm>
            <a:off x="8345488" y="5289550"/>
            <a:ext cx="50800" cy="53975"/>
          </a:xfrm>
          <a:custGeom>
            <a:avLst/>
            <a:gdLst>
              <a:gd name="T0" fmla="*/ 214 w 258"/>
              <a:gd name="T1" fmla="*/ 13 h 272"/>
              <a:gd name="T2" fmla="*/ 258 w 258"/>
              <a:gd name="T3" fmla="*/ 15 h 272"/>
              <a:gd name="T4" fmla="*/ 220 w 258"/>
              <a:gd name="T5" fmla="*/ 141 h 272"/>
              <a:gd name="T6" fmla="*/ 245 w 258"/>
              <a:gd name="T7" fmla="*/ 271 h 272"/>
              <a:gd name="T8" fmla="*/ 202 w 258"/>
              <a:gd name="T9" fmla="*/ 269 h 272"/>
              <a:gd name="T10" fmla="*/ 188 w 258"/>
              <a:gd name="T11" fmla="*/ 221 h 272"/>
              <a:gd name="T12" fmla="*/ 102 w 258"/>
              <a:gd name="T13" fmla="*/ 269 h 272"/>
              <a:gd name="T14" fmla="*/ 26 w 258"/>
              <a:gd name="T15" fmla="*/ 229 h 272"/>
              <a:gd name="T16" fmla="*/ 2 w 258"/>
              <a:gd name="T17" fmla="*/ 130 h 272"/>
              <a:gd name="T18" fmla="*/ 37 w 258"/>
              <a:gd name="T19" fmla="*/ 33 h 272"/>
              <a:gd name="T20" fmla="*/ 117 w 258"/>
              <a:gd name="T21" fmla="*/ 2 h 272"/>
              <a:gd name="T22" fmla="*/ 165 w 258"/>
              <a:gd name="T23" fmla="*/ 17 h 272"/>
              <a:gd name="T24" fmla="*/ 199 w 258"/>
              <a:gd name="T25" fmla="*/ 56 h 272"/>
              <a:gd name="T26" fmla="*/ 214 w 258"/>
              <a:gd name="T27" fmla="*/ 13 h 272"/>
              <a:gd name="T28" fmla="*/ 122 w 258"/>
              <a:gd name="T29" fmla="*/ 38 h 272"/>
              <a:gd name="T30" fmla="*/ 72 w 258"/>
              <a:gd name="T31" fmla="*/ 61 h 272"/>
              <a:gd name="T32" fmla="*/ 50 w 258"/>
              <a:gd name="T33" fmla="*/ 132 h 272"/>
              <a:gd name="T34" fmla="*/ 63 w 258"/>
              <a:gd name="T35" fmla="*/ 205 h 272"/>
              <a:gd name="T36" fmla="*/ 109 w 258"/>
              <a:gd name="T37" fmla="*/ 234 h 272"/>
              <a:gd name="T38" fmla="*/ 161 w 258"/>
              <a:gd name="T39" fmla="*/ 211 h 272"/>
              <a:gd name="T40" fmla="*/ 185 w 258"/>
              <a:gd name="T41" fmla="*/ 137 h 272"/>
              <a:gd name="T42" fmla="*/ 170 w 258"/>
              <a:gd name="T43" fmla="*/ 65 h 272"/>
              <a:gd name="T44" fmla="*/ 122 w 258"/>
              <a:gd name="T45" fmla="*/ 3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8" h="272">
                <a:moveTo>
                  <a:pt x="214" y="13"/>
                </a:moveTo>
                <a:lnTo>
                  <a:pt x="258" y="15"/>
                </a:lnTo>
                <a:cubicBezTo>
                  <a:pt x="245" y="50"/>
                  <a:pt x="232" y="92"/>
                  <a:pt x="220" y="141"/>
                </a:cubicBezTo>
                <a:cubicBezTo>
                  <a:pt x="228" y="204"/>
                  <a:pt x="236" y="247"/>
                  <a:pt x="245" y="271"/>
                </a:cubicBezTo>
                <a:lnTo>
                  <a:pt x="202" y="269"/>
                </a:lnTo>
                <a:cubicBezTo>
                  <a:pt x="195" y="252"/>
                  <a:pt x="191" y="236"/>
                  <a:pt x="188" y="221"/>
                </a:cubicBezTo>
                <a:cubicBezTo>
                  <a:pt x="173" y="255"/>
                  <a:pt x="144" y="272"/>
                  <a:pt x="102" y="269"/>
                </a:cubicBezTo>
                <a:cubicBezTo>
                  <a:pt x="70" y="268"/>
                  <a:pt x="45" y="254"/>
                  <a:pt x="26" y="229"/>
                </a:cubicBezTo>
                <a:cubicBezTo>
                  <a:pt x="8" y="204"/>
                  <a:pt x="0" y="171"/>
                  <a:pt x="2" y="130"/>
                </a:cubicBezTo>
                <a:cubicBezTo>
                  <a:pt x="4" y="87"/>
                  <a:pt x="16" y="55"/>
                  <a:pt x="37" y="33"/>
                </a:cubicBezTo>
                <a:cubicBezTo>
                  <a:pt x="58" y="11"/>
                  <a:pt x="84" y="0"/>
                  <a:pt x="117" y="2"/>
                </a:cubicBezTo>
                <a:cubicBezTo>
                  <a:pt x="137" y="3"/>
                  <a:pt x="153" y="8"/>
                  <a:pt x="165" y="17"/>
                </a:cubicBezTo>
                <a:cubicBezTo>
                  <a:pt x="177" y="26"/>
                  <a:pt x="189" y="39"/>
                  <a:pt x="199" y="56"/>
                </a:cubicBezTo>
                <a:cubicBezTo>
                  <a:pt x="200" y="50"/>
                  <a:pt x="205" y="36"/>
                  <a:pt x="214" y="13"/>
                </a:cubicBezTo>
                <a:close/>
                <a:moveTo>
                  <a:pt x="122" y="38"/>
                </a:moveTo>
                <a:cubicBezTo>
                  <a:pt x="101" y="37"/>
                  <a:pt x="85" y="45"/>
                  <a:pt x="72" y="61"/>
                </a:cubicBezTo>
                <a:cubicBezTo>
                  <a:pt x="59" y="77"/>
                  <a:pt x="51" y="101"/>
                  <a:pt x="50" y="132"/>
                </a:cubicBezTo>
                <a:cubicBezTo>
                  <a:pt x="48" y="163"/>
                  <a:pt x="53" y="187"/>
                  <a:pt x="63" y="205"/>
                </a:cubicBezTo>
                <a:cubicBezTo>
                  <a:pt x="74" y="223"/>
                  <a:pt x="89" y="233"/>
                  <a:pt x="109" y="234"/>
                </a:cubicBezTo>
                <a:cubicBezTo>
                  <a:pt x="129" y="235"/>
                  <a:pt x="146" y="227"/>
                  <a:pt x="161" y="211"/>
                </a:cubicBezTo>
                <a:cubicBezTo>
                  <a:pt x="175" y="194"/>
                  <a:pt x="183" y="170"/>
                  <a:pt x="185" y="137"/>
                </a:cubicBezTo>
                <a:cubicBezTo>
                  <a:pt x="186" y="106"/>
                  <a:pt x="181" y="82"/>
                  <a:pt x="170" y="65"/>
                </a:cubicBezTo>
                <a:cubicBezTo>
                  <a:pt x="158" y="48"/>
                  <a:pt x="142" y="39"/>
                  <a:pt x="122" y="38"/>
                </a:cubicBezTo>
                <a:close/>
              </a:path>
            </a:pathLst>
          </a:custGeom>
          <a:solidFill>
            <a:srgbClr val="3B2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9" name="Line 54"/>
          <p:cNvSpPr>
            <a:spLocks noChangeShapeType="1"/>
          </p:cNvSpPr>
          <p:nvPr/>
        </p:nvSpPr>
        <p:spPr bwMode="auto">
          <a:xfrm flipV="1">
            <a:off x="8308976" y="4686300"/>
            <a:ext cx="490538" cy="847725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" name="Rectangle 62"/>
          <p:cNvSpPr>
            <a:spLocks noChangeArrowheads="1"/>
          </p:cNvSpPr>
          <p:nvPr/>
        </p:nvSpPr>
        <p:spPr bwMode="auto">
          <a:xfrm>
            <a:off x="8799513" y="4700587"/>
            <a:ext cx="4763" cy="317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" name="Rectangle 63"/>
          <p:cNvSpPr>
            <a:spLocks noChangeArrowheads="1"/>
          </p:cNvSpPr>
          <p:nvPr/>
        </p:nvSpPr>
        <p:spPr bwMode="auto">
          <a:xfrm>
            <a:off x="8799513" y="4692650"/>
            <a:ext cx="6350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" name="Freeform 64"/>
          <p:cNvSpPr>
            <a:spLocks/>
          </p:cNvSpPr>
          <p:nvPr/>
        </p:nvSpPr>
        <p:spPr bwMode="auto">
          <a:xfrm>
            <a:off x="8799513" y="4684712"/>
            <a:ext cx="6350" cy="4762"/>
          </a:xfrm>
          <a:custGeom>
            <a:avLst/>
            <a:gdLst>
              <a:gd name="T0" fmla="*/ 1 w 4"/>
              <a:gd name="T1" fmla="*/ 0 h 3"/>
              <a:gd name="T2" fmla="*/ 4 w 4"/>
              <a:gd name="T3" fmla="*/ 1 h 3"/>
              <a:gd name="T4" fmla="*/ 4 w 4"/>
              <a:gd name="T5" fmla="*/ 3 h 3"/>
              <a:gd name="T6" fmla="*/ 0 w 4"/>
              <a:gd name="T7" fmla="*/ 3 h 3"/>
              <a:gd name="T8" fmla="*/ 1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4" y="1"/>
                </a:lnTo>
                <a:lnTo>
                  <a:pt x="4" y="3"/>
                </a:lnTo>
                <a:lnTo>
                  <a:pt x="0" y="3"/>
                </a:lnTo>
                <a:lnTo>
                  <a:pt x="1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" name="Rectangle 65"/>
          <p:cNvSpPr>
            <a:spLocks noChangeArrowheads="1"/>
          </p:cNvSpPr>
          <p:nvPr/>
        </p:nvSpPr>
        <p:spPr bwMode="auto">
          <a:xfrm>
            <a:off x="8801101" y="4678362"/>
            <a:ext cx="4763" cy="317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3" name="Rectangle 78"/>
          <p:cNvSpPr>
            <a:spLocks noChangeArrowheads="1"/>
          </p:cNvSpPr>
          <p:nvPr/>
        </p:nvSpPr>
        <p:spPr bwMode="auto">
          <a:xfrm>
            <a:off x="9166226" y="5057775"/>
            <a:ext cx="4763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4" name="Rectangle 79"/>
          <p:cNvSpPr>
            <a:spLocks noChangeArrowheads="1"/>
          </p:cNvSpPr>
          <p:nvPr/>
        </p:nvSpPr>
        <p:spPr bwMode="auto">
          <a:xfrm>
            <a:off x="9166226" y="5048250"/>
            <a:ext cx="4763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5" name="Rectangle 80"/>
          <p:cNvSpPr>
            <a:spLocks noChangeArrowheads="1"/>
          </p:cNvSpPr>
          <p:nvPr/>
        </p:nvSpPr>
        <p:spPr bwMode="auto">
          <a:xfrm>
            <a:off x="9166226" y="5040312"/>
            <a:ext cx="4763" cy="3175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6" name="Rectangle 131"/>
          <p:cNvSpPr>
            <a:spLocks noChangeArrowheads="1"/>
          </p:cNvSpPr>
          <p:nvPr/>
        </p:nvSpPr>
        <p:spPr bwMode="auto">
          <a:xfrm>
            <a:off x="9293226" y="5545137"/>
            <a:ext cx="4763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7" name="Rectangle 132"/>
          <p:cNvSpPr>
            <a:spLocks noChangeArrowheads="1"/>
          </p:cNvSpPr>
          <p:nvPr/>
        </p:nvSpPr>
        <p:spPr bwMode="auto">
          <a:xfrm>
            <a:off x="9293226" y="5535612"/>
            <a:ext cx="4763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8" name="Rectangle 133"/>
          <p:cNvSpPr>
            <a:spLocks noChangeArrowheads="1"/>
          </p:cNvSpPr>
          <p:nvPr/>
        </p:nvSpPr>
        <p:spPr bwMode="auto">
          <a:xfrm>
            <a:off x="9293226" y="5526087"/>
            <a:ext cx="4763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9" name="Rectangle 134"/>
          <p:cNvSpPr>
            <a:spLocks noChangeArrowheads="1"/>
          </p:cNvSpPr>
          <p:nvPr/>
        </p:nvSpPr>
        <p:spPr bwMode="auto">
          <a:xfrm>
            <a:off x="9293226" y="5516562"/>
            <a:ext cx="4763" cy="4762"/>
          </a:xfrm>
          <a:prstGeom prst="rect">
            <a:avLst/>
          </a:pr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7" name="Line 235"/>
          <p:cNvSpPr>
            <a:spLocks noChangeShapeType="1"/>
          </p:cNvSpPr>
          <p:nvPr/>
        </p:nvSpPr>
        <p:spPr bwMode="auto">
          <a:xfrm>
            <a:off x="9296400" y="4518025"/>
            <a:ext cx="0" cy="79375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Rectangle 236"/>
          <p:cNvSpPr>
            <a:spLocks noChangeArrowheads="1"/>
          </p:cNvSpPr>
          <p:nvPr/>
        </p:nvSpPr>
        <p:spPr bwMode="auto">
          <a:xfrm>
            <a:off x="9264650" y="4403725"/>
            <a:ext cx="1571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E’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885951" y="1911351"/>
            <a:ext cx="1136650" cy="1122363"/>
          </a:xfrm>
          <a:prstGeom prst="ellipse">
            <a:avLst/>
          </a:prstGeom>
          <a:noFill/>
          <a:ln w="3175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2451101" y="2468563"/>
            <a:ext cx="6350" cy="7938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960563" y="1984376"/>
            <a:ext cx="987425" cy="976313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2171701" y="2192338"/>
            <a:ext cx="566738" cy="560388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1993901" y="2017713"/>
            <a:ext cx="920750" cy="909638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2033588" y="2057401"/>
            <a:ext cx="841375" cy="830263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2452688" y="1911351"/>
            <a:ext cx="3175" cy="112236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2454276" y="2471738"/>
            <a:ext cx="492125" cy="280988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 flipH="1" flipV="1">
            <a:off x="2454276" y="2473326"/>
            <a:ext cx="284163" cy="485775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887538" y="2471738"/>
            <a:ext cx="1135063" cy="1588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V="1">
            <a:off x="2454276" y="2192338"/>
            <a:ext cx="492125" cy="279400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2454276" y="1987551"/>
            <a:ext cx="284163" cy="485775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V="1">
            <a:off x="2170113" y="2473326"/>
            <a:ext cx="284163" cy="485775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 flipV="1">
            <a:off x="1962151" y="2471738"/>
            <a:ext cx="492125" cy="280988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 flipH="1" flipV="1">
            <a:off x="1962151" y="2192338"/>
            <a:ext cx="492125" cy="280988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H="1" flipV="1">
            <a:off x="2170113" y="1987551"/>
            <a:ext cx="284163" cy="485775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 flipH="1" flipV="1">
            <a:off x="2454276" y="2471738"/>
            <a:ext cx="249238" cy="504825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H="1" flipV="1">
            <a:off x="2452688" y="2470151"/>
            <a:ext cx="404813" cy="398463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Oval 24"/>
          <p:cNvSpPr>
            <a:spLocks noChangeArrowheads="1"/>
          </p:cNvSpPr>
          <p:nvPr/>
        </p:nvSpPr>
        <p:spPr bwMode="auto">
          <a:xfrm>
            <a:off x="2451101" y="2468563"/>
            <a:ext cx="7938" cy="7938"/>
          </a:xfrm>
          <a:prstGeom prst="ellipse">
            <a:avLst/>
          </a:pr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25"/>
          <p:cNvSpPr>
            <a:spLocks/>
          </p:cNvSpPr>
          <p:nvPr/>
        </p:nvSpPr>
        <p:spPr bwMode="auto">
          <a:xfrm>
            <a:off x="2640013" y="2767013"/>
            <a:ext cx="139700" cy="114300"/>
          </a:xfrm>
          <a:custGeom>
            <a:avLst/>
            <a:gdLst>
              <a:gd name="T0" fmla="*/ 0 w 394"/>
              <a:gd name="T1" fmla="*/ 226 h 325"/>
              <a:gd name="T2" fmla="*/ 69 w 394"/>
              <a:gd name="T3" fmla="*/ 189 h 325"/>
              <a:gd name="T4" fmla="*/ 316 w 394"/>
              <a:gd name="T5" fmla="*/ 0 h 325"/>
              <a:gd name="T6" fmla="*/ 394 w 394"/>
              <a:gd name="T7" fmla="*/ 77 h 325"/>
              <a:gd name="T8" fmla="*/ 124 w 394"/>
              <a:gd name="T9" fmla="*/ 285 h 325"/>
              <a:gd name="T10" fmla="*/ 48 w 394"/>
              <a:gd name="T11" fmla="*/ 325 h 325"/>
              <a:gd name="T12" fmla="*/ 0 w 394"/>
              <a:gd name="T13" fmla="*/ 22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4" h="325">
                <a:moveTo>
                  <a:pt x="0" y="226"/>
                </a:moveTo>
                <a:lnTo>
                  <a:pt x="69" y="189"/>
                </a:lnTo>
                <a:cubicBezTo>
                  <a:pt x="166" y="133"/>
                  <a:pt x="230" y="84"/>
                  <a:pt x="316" y="0"/>
                </a:cubicBezTo>
                <a:lnTo>
                  <a:pt x="394" y="77"/>
                </a:lnTo>
                <a:cubicBezTo>
                  <a:pt x="294" y="173"/>
                  <a:pt x="224" y="223"/>
                  <a:pt x="124" y="285"/>
                </a:cubicBezTo>
                <a:lnTo>
                  <a:pt x="48" y="325"/>
                </a:lnTo>
                <a:lnTo>
                  <a:pt x="0" y="226"/>
                </a:lnTo>
                <a:close/>
              </a:path>
            </a:pathLst>
          </a:cu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4" name="Metin kutusu 393"/>
          <p:cNvSpPr txBox="1"/>
          <p:nvPr/>
        </p:nvSpPr>
        <p:spPr>
          <a:xfrm>
            <a:off x="116655" y="249382"/>
            <a:ext cx="487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err="1" smtClean="0">
                <a:latin typeface="Segoe Print" panose="02000600000000000000" pitchFamily="2" charset="0"/>
              </a:rPr>
              <a:t>ortografik</a:t>
            </a:r>
            <a:r>
              <a:rPr lang="tr-TR" sz="900" dirty="0" smtClean="0">
                <a:latin typeface="Segoe Print" panose="02000600000000000000" pitchFamily="2" charset="0"/>
              </a:rPr>
              <a:t> </a:t>
            </a:r>
          </a:p>
          <a:p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cxnSp>
        <p:nvCxnSpPr>
          <p:cNvPr id="45" name="Düz Bağlayıcı 44"/>
          <p:cNvCxnSpPr>
            <a:endCxn id="219" idx="1"/>
          </p:cNvCxnSpPr>
          <p:nvPr/>
        </p:nvCxnSpPr>
        <p:spPr>
          <a:xfrm flipH="1" flipV="1">
            <a:off x="8799514" y="4686300"/>
            <a:ext cx="9524" cy="217170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Düz Bağlayıcı 395"/>
          <p:cNvCxnSpPr/>
          <p:nvPr/>
        </p:nvCxnSpPr>
        <p:spPr>
          <a:xfrm flipH="1" flipV="1">
            <a:off x="9165839" y="5041555"/>
            <a:ext cx="9912" cy="1821207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Düz Bağlayıcı 396"/>
          <p:cNvCxnSpPr/>
          <p:nvPr/>
        </p:nvCxnSpPr>
        <p:spPr>
          <a:xfrm flipH="1" flipV="1">
            <a:off x="9290052" y="5535612"/>
            <a:ext cx="19050" cy="132715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Düz Bağlayıcı 397"/>
          <p:cNvCxnSpPr/>
          <p:nvPr/>
        </p:nvCxnSpPr>
        <p:spPr>
          <a:xfrm flipH="1" flipV="1">
            <a:off x="7830367" y="4692650"/>
            <a:ext cx="9524" cy="217170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Düz Bağlayıcı 398"/>
          <p:cNvCxnSpPr/>
          <p:nvPr/>
        </p:nvCxnSpPr>
        <p:spPr>
          <a:xfrm flipH="1" flipV="1">
            <a:off x="7459173" y="5046345"/>
            <a:ext cx="9912" cy="1821207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Düz Bağlayıcı 399"/>
          <p:cNvCxnSpPr/>
          <p:nvPr/>
        </p:nvCxnSpPr>
        <p:spPr>
          <a:xfrm flipH="1" flipV="1">
            <a:off x="7319329" y="5521325"/>
            <a:ext cx="19050" cy="132715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Metin kutusu 400"/>
          <p:cNvSpPr txBox="1"/>
          <p:nvPr/>
        </p:nvSpPr>
        <p:spPr>
          <a:xfrm>
            <a:off x="9810789" y="3203892"/>
            <a:ext cx="2244686" cy="5078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Teğet noktaya doğru paralel ışık demetleri gelmekte ve </a:t>
            </a:r>
            <a:r>
              <a:rPr lang="tr-T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 paralelin izini </a:t>
            </a:r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düzlem üzerine düşmektedir</a:t>
            </a:r>
          </a:p>
        </p:txBody>
      </p:sp>
      <p:sp>
        <p:nvSpPr>
          <p:cNvPr id="402" name="Metin kutusu 401"/>
          <p:cNvSpPr txBox="1"/>
          <p:nvPr/>
        </p:nvSpPr>
        <p:spPr>
          <a:xfrm>
            <a:off x="9810789" y="2945923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2" name="Düz Bağlayıcı 51"/>
          <p:cNvCxnSpPr/>
          <p:nvPr/>
        </p:nvCxnSpPr>
        <p:spPr>
          <a:xfrm flipV="1">
            <a:off x="7553961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Düz Bağlayıcı 402"/>
          <p:cNvCxnSpPr/>
          <p:nvPr/>
        </p:nvCxnSpPr>
        <p:spPr>
          <a:xfrm flipV="1">
            <a:off x="7729975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Düz Bağlayıcı 403"/>
          <p:cNvCxnSpPr/>
          <p:nvPr/>
        </p:nvCxnSpPr>
        <p:spPr>
          <a:xfrm flipV="1">
            <a:off x="7942581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Düz Bağlayıcı 404"/>
          <p:cNvCxnSpPr/>
          <p:nvPr/>
        </p:nvCxnSpPr>
        <p:spPr>
          <a:xfrm flipV="1">
            <a:off x="8175309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Düz Bağlayıcı 405"/>
          <p:cNvCxnSpPr/>
          <p:nvPr/>
        </p:nvCxnSpPr>
        <p:spPr>
          <a:xfrm flipV="1">
            <a:off x="8369301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Düz Bağlayıcı 406"/>
          <p:cNvCxnSpPr/>
          <p:nvPr/>
        </p:nvCxnSpPr>
        <p:spPr>
          <a:xfrm flipV="1">
            <a:off x="8552181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Düz Bağlayıcı 407"/>
          <p:cNvCxnSpPr/>
          <p:nvPr/>
        </p:nvCxnSpPr>
        <p:spPr>
          <a:xfrm flipV="1">
            <a:off x="8728195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Düz Bağlayıcı 408"/>
          <p:cNvCxnSpPr/>
          <p:nvPr/>
        </p:nvCxnSpPr>
        <p:spPr>
          <a:xfrm flipV="1">
            <a:off x="8940801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Düz Bağlayıcı 409"/>
          <p:cNvCxnSpPr/>
          <p:nvPr/>
        </p:nvCxnSpPr>
        <p:spPr>
          <a:xfrm flipV="1">
            <a:off x="9173529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Düz Bağlayıcı 410"/>
          <p:cNvCxnSpPr/>
          <p:nvPr/>
        </p:nvCxnSpPr>
        <p:spPr>
          <a:xfrm flipV="1">
            <a:off x="9367521" y="3551703"/>
            <a:ext cx="0" cy="32004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Bağlayıcı 53"/>
          <p:cNvCxnSpPr>
            <a:stCxn id="212" idx="0"/>
          </p:cNvCxnSpPr>
          <p:nvPr/>
        </p:nvCxnSpPr>
        <p:spPr>
          <a:xfrm flipV="1">
            <a:off x="7321551" y="4554537"/>
            <a:ext cx="14287" cy="963613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Düz Bağlayıcı 59"/>
          <p:cNvCxnSpPr>
            <a:stCxn id="211" idx="0"/>
          </p:cNvCxnSpPr>
          <p:nvPr/>
        </p:nvCxnSpPr>
        <p:spPr>
          <a:xfrm flipV="1">
            <a:off x="7453314" y="4554537"/>
            <a:ext cx="12063" cy="47625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Düz Bağlayıcı 65"/>
          <p:cNvCxnSpPr>
            <a:stCxn id="210" idx="7"/>
          </p:cNvCxnSpPr>
          <p:nvPr/>
        </p:nvCxnSpPr>
        <p:spPr>
          <a:xfrm flipV="1">
            <a:off x="7833303" y="4562475"/>
            <a:ext cx="2598" cy="110779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Düz Bağlayıcı 67"/>
          <p:cNvCxnSpPr>
            <a:stCxn id="204" idx="6"/>
            <a:endCxn id="192" idx="1"/>
          </p:cNvCxnSpPr>
          <p:nvPr/>
        </p:nvCxnSpPr>
        <p:spPr>
          <a:xfrm flipH="1" flipV="1">
            <a:off x="9169402" y="4597400"/>
            <a:ext cx="9524" cy="45085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Düz Bağlayıcı 69"/>
          <p:cNvCxnSpPr>
            <a:endCxn id="143" idx="1"/>
          </p:cNvCxnSpPr>
          <p:nvPr/>
        </p:nvCxnSpPr>
        <p:spPr>
          <a:xfrm flipH="1">
            <a:off x="9296401" y="4602162"/>
            <a:ext cx="1588" cy="931864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Düz Bağlayıcı 74"/>
          <p:cNvCxnSpPr>
            <a:stCxn id="219" idx="1"/>
            <a:endCxn id="216" idx="0"/>
          </p:cNvCxnSpPr>
          <p:nvPr/>
        </p:nvCxnSpPr>
        <p:spPr>
          <a:xfrm flipV="1">
            <a:off x="8799514" y="4557712"/>
            <a:ext cx="6350" cy="1285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Düz Bağlayıcı 79"/>
          <p:cNvCxnSpPr>
            <a:endCxn id="203" idx="6"/>
          </p:cNvCxnSpPr>
          <p:nvPr/>
        </p:nvCxnSpPr>
        <p:spPr>
          <a:xfrm flipV="1">
            <a:off x="8308976" y="4688681"/>
            <a:ext cx="508000" cy="396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2" name="Nesne 411"/>
          <p:cNvGraphicFramePr>
            <a:graphicFrameLocks noChangeAspect="1"/>
          </p:cNvGraphicFramePr>
          <p:nvPr>
            <p:extLst/>
          </p:nvPr>
        </p:nvGraphicFramePr>
        <p:xfrm>
          <a:off x="5351461" y="4997212"/>
          <a:ext cx="5842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" name="Equation" r:id="rId5" imgW="583920" imgH="177480" progId="Equation.DSMT4">
                  <p:embed/>
                </p:oleObj>
              </mc:Choice>
              <mc:Fallback>
                <p:oleObj name="Equation" r:id="rId5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51461" y="4997212"/>
                        <a:ext cx="5842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3" name="Nesne 412"/>
          <p:cNvGraphicFramePr>
            <a:graphicFrameLocks noChangeAspect="1"/>
          </p:cNvGraphicFramePr>
          <p:nvPr>
            <p:extLst/>
          </p:nvPr>
        </p:nvGraphicFramePr>
        <p:xfrm>
          <a:off x="5360632" y="4706992"/>
          <a:ext cx="6223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" name="Equation" r:id="rId7" imgW="622080" imgH="190440" progId="Equation.DSMT4">
                  <p:embed/>
                </p:oleObj>
              </mc:Choice>
              <mc:Fallback>
                <p:oleObj name="Equation" r:id="rId7" imgW="622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60632" y="4706992"/>
                        <a:ext cx="6223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Dik Üçgen 80"/>
          <p:cNvSpPr/>
          <p:nvPr/>
        </p:nvSpPr>
        <p:spPr>
          <a:xfrm flipV="1">
            <a:off x="5487356" y="3251198"/>
            <a:ext cx="584477" cy="822961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4" name="Freeform 52"/>
          <p:cNvSpPr>
            <a:spLocks/>
          </p:cNvSpPr>
          <p:nvPr/>
        </p:nvSpPr>
        <p:spPr bwMode="auto">
          <a:xfrm>
            <a:off x="5487356" y="3894370"/>
            <a:ext cx="85725" cy="42862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4763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5" name="Freeform 53"/>
          <p:cNvSpPr>
            <a:spLocks noEditPoints="1"/>
          </p:cNvSpPr>
          <p:nvPr/>
        </p:nvSpPr>
        <p:spPr bwMode="auto">
          <a:xfrm>
            <a:off x="5523868" y="3816181"/>
            <a:ext cx="50800" cy="53975"/>
          </a:xfrm>
          <a:custGeom>
            <a:avLst/>
            <a:gdLst>
              <a:gd name="T0" fmla="*/ 214 w 258"/>
              <a:gd name="T1" fmla="*/ 13 h 272"/>
              <a:gd name="T2" fmla="*/ 258 w 258"/>
              <a:gd name="T3" fmla="*/ 15 h 272"/>
              <a:gd name="T4" fmla="*/ 220 w 258"/>
              <a:gd name="T5" fmla="*/ 141 h 272"/>
              <a:gd name="T6" fmla="*/ 245 w 258"/>
              <a:gd name="T7" fmla="*/ 271 h 272"/>
              <a:gd name="T8" fmla="*/ 202 w 258"/>
              <a:gd name="T9" fmla="*/ 269 h 272"/>
              <a:gd name="T10" fmla="*/ 188 w 258"/>
              <a:gd name="T11" fmla="*/ 221 h 272"/>
              <a:gd name="T12" fmla="*/ 102 w 258"/>
              <a:gd name="T13" fmla="*/ 269 h 272"/>
              <a:gd name="T14" fmla="*/ 26 w 258"/>
              <a:gd name="T15" fmla="*/ 229 h 272"/>
              <a:gd name="T16" fmla="*/ 2 w 258"/>
              <a:gd name="T17" fmla="*/ 130 h 272"/>
              <a:gd name="T18" fmla="*/ 37 w 258"/>
              <a:gd name="T19" fmla="*/ 33 h 272"/>
              <a:gd name="T20" fmla="*/ 117 w 258"/>
              <a:gd name="T21" fmla="*/ 2 h 272"/>
              <a:gd name="T22" fmla="*/ 165 w 258"/>
              <a:gd name="T23" fmla="*/ 17 h 272"/>
              <a:gd name="T24" fmla="*/ 199 w 258"/>
              <a:gd name="T25" fmla="*/ 56 h 272"/>
              <a:gd name="T26" fmla="*/ 214 w 258"/>
              <a:gd name="T27" fmla="*/ 13 h 272"/>
              <a:gd name="T28" fmla="*/ 122 w 258"/>
              <a:gd name="T29" fmla="*/ 38 h 272"/>
              <a:gd name="T30" fmla="*/ 72 w 258"/>
              <a:gd name="T31" fmla="*/ 61 h 272"/>
              <a:gd name="T32" fmla="*/ 50 w 258"/>
              <a:gd name="T33" fmla="*/ 132 h 272"/>
              <a:gd name="T34" fmla="*/ 63 w 258"/>
              <a:gd name="T35" fmla="*/ 205 h 272"/>
              <a:gd name="T36" fmla="*/ 109 w 258"/>
              <a:gd name="T37" fmla="*/ 234 h 272"/>
              <a:gd name="T38" fmla="*/ 161 w 258"/>
              <a:gd name="T39" fmla="*/ 211 h 272"/>
              <a:gd name="T40" fmla="*/ 185 w 258"/>
              <a:gd name="T41" fmla="*/ 137 h 272"/>
              <a:gd name="T42" fmla="*/ 170 w 258"/>
              <a:gd name="T43" fmla="*/ 65 h 272"/>
              <a:gd name="T44" fmla="*/ 122 w 258"/>
              <a:gd name="T45" fmla="*/ 3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8" h="272">
                <a:moveTo>
                  <a:pt x="214" y="13"/>
                </a:moveTo>
                <a:lnTo>
                  <a:pt x="258" y="15"/>
                </a:lnTo>
                <a:cubicBezTo>
                  <a:pt x="245" y="50"/>
                  <a:pt x="232" y="92"/>
                  <a:pt x="220" y="141"/>
                </a:cubicBezTo>
                <a:cubicBezTo>
                  <a:pt x="228" y="204"/>
                  <a:pt x="236" y="247"/>
                  <a:pt x="245" y="271"/>
                </a:cubicBezTo>
                <a:lnTo>
                  <a:pt x="202" y="269"/>
                </a:lnTo>
                <a:cubicBezTo>
                  <a:pt x="195" y="252"/>
                  <a:pt x="191" y="236"/>
                  <a:pt x="188" y="221"/>
                </a:cubicBezTo>
                <a:cubicBezTo>
                  <a:pt x="173" y="255"/>
                  <a:pt x="144" y="272"/>
                  <a:pt x="102" y="269"/>
                </a:cubicBezTo>
                <a:cubicBezTo>
                  <a:pt x="70" y="268"/>
                  <a:pt x="45" y="254"/>
                  <a:pt x="26" y="229"/>
                </a:cubicBezTo>
                <a:cubicBezTo>
                  <a:pt x="8" y="204"/>
                  <a:pt x="0" y="171"/>
                  <a:pt x="2" y="130"/>
                </a:cubicBezTo>
                <a:cubicBezTo>
                  <a:pt x="4" y="87"/>
                  <a:pt x="16" y="55"/>
                  <a:pt x="37" y="33"/>
                </a:cubicBezTo>
                <a:cubicBezTo>
                  <a:pt x="58" y="11"/>
                  <a:pt x="84" y="0"/>
                  <a:pt x="117" y="2"/>
                </a:cubicBezTo>
                <a:cubicBezTo>
                  <a:pt x="137" y="3"/>
                  <a:pt x="153" y="8"/>
                  <a:pt x="165" y="17"/>
                </a:cubicBezTo>
                <a:cubicBezTo>
                  <a:pt x="177" y="26"/>
                  <a:pt x="189" y="39"/>
                  <a:pt x="199" y="56"/>
                </a:cubicBezTo>
                <a:cubicBezTo>
                  <a:pt x="200" y="50"/>
                  <a:pt x="205" y="36"/>
                  <a:pt x="214" y="13"/>
                </a:cubicBezTo>
                <a:close/>
                <a:moveTo>
                  <a:pt x="122" y="38"/>
                </a:moveTo>
                <a:cubicBezTo>
                  <a:pt x="101" y="37"/>
                  <a:pt x="85" y="45"/>
                  <a:pt x="72" y="61"/>
                </a:cubicBezTo>
                <a:cubicBezTo>
                  <a:pt x="59" y="77"/>
                  <a:pt x="51" y="101"/>
                  <a:pt x="50" y="132"/>
                </a:cubicBezTo>
                <a:cubicBezTo>
                  <a:pt x="48" y="163"/>
                  <a:pt x="53" y="187"/>
                  <a:pt x="63" y="205"/>
                </a:cubicBezTo>
                <a:cubicBezTo>
                  <a:pt x="74" y="223"/>
                  <a:pt x="89" y="233"/>
                  <a:pt x="109" y="234"/>
                </a:cubicBezTo>
                <a:cubicBezTo>
                  <a:pt x="129" y="235"/>
                  <a:pt x="146" y="227"/>
                  <a:pt x="161" y="211"/>
                </a:cubicBezTo>
                <a:cubicBezTo>
                  <a:pt x="175" y="194"/>
                  <a:pt x="183" y="170"/>
                  <a:pt x="185" y="137"/>
                </a:cubicBezTo>
                <a:cubicBezTo>
                  <a:pt x="186" y="106"/>
                  <a:pt x="181" y="82"/>
                  <a:pt x="170" y="65"/>
                </a:cubicBezTo>
                <a:cubicBezTo>
                  <a:pt x="158" y="48"/>
                  <a:pt x="142" y="39"/>
                  <a:pt x="122" y="38"/>
                </a:cubicBezTo>
                <a:close/>
              </a:path>
            </a:pathLst>
          </a:custGeom>
          <a:solidFill>
            <a:srgbClr val="3B2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6" name="Rectangle 28"/>
          <p:cNvSpPr>
            <a:spLocks noChangeArrowheads="1"/>
          </p:cNvSpPr>
          <p:nvPr/>
        </p:nvSpPr>
        <p:spPr bwMode="auto">
          <a:xfrm>
            <a:off x="6161703" y="3215397"/>
            <a:ext cx="13176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7" name="Rectangle 36"/>
          <p:cNvSpPr>
            <a:spLocks noChangeArrowheads="1"/>
          </p:cNvSpPr>
          <p:nvPr/>
        </p:nvSpPr>
        <p:spPr bwMode="auto">
          <a:xfrm>
            <a:off x="5448461" y="4098373"/>
            <a:ext cx="15081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2" name="Nesne 81"/>
          <p:cNvGraphicFramePr>
            <a:graphicFrameLocks noChangeAspect="1"/>
          </p:cNvGraphicFramePr>
          <p:nvPr>
            <p:extLst/>
          </p:nvPr>
        </p:nvGraphicFramePr>
        <p:xfrm>
          <a:off x="5796811" y="3641873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2"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96811" y="3641873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" name="Nesne 417"/>
          <p:cNvGraphicFramePr>
            <a:graphicFrameLocks noChangeAspect="1"/>
          </p:cNvGraphicFramePr>
          <p:nvPr>
            <p:extLst/>
          </p:nvPr>
        </p:nvGraphicFramePr>
        <p:xfrm>
          <a:off x="8562976" y="5095875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" name="Equation" r:id="rId11" imgW="139680" imgH="139680" progId="Equation.DSMT4">
                  <p:embed/>
                </p:oleObj>
              </mc:Choice>
              <mc:Fallback>
                <p:oleObj name="Equation" r:id="rId11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562976" y="5095875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" name="Nesne 4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776116"/>
              </p:ext>
            </p:extLst>
          </p:nvPr>
        </p:nvGraphicFramePr>
        <p:xfrm>
          <a:off x="5365750" y="5257800"/>
          <a:ext cx="647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" name="Equation" r:id="rId13" imgW="647640" imgH="164880" progId="Equation.DSMT4">
                  <p:embed/>
                </p:oleObj>
              </mc:Choice>
              <mc:Fallback>
                <p:oleObj name="Equation" r:id="rId13" imgW="6476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65750" y="5257800"/>
                        <a:ext cx="647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0" name="Düz Bağlayıcı 419"/>
          <p:cNvCxnSpPr>
            <a:stCxn id="81" idx="2"/>
            <a:endCxn id="81" idx="4"/>
          </p:cNvCxnSpPr>
          <p:nvPr/>
        </p:nvCxnSpPr>
        <p:spPr>
          <a:xfrm>
            <a:off x="5487356" y="3251198"/>
            <a:ext cx="5844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" name="Nesne 84"/>
          <p:cNvGraphicFramePr>
            <a:graphicFrameLocks noChangeAspect="1"/>
          </p:cNvGraphicFramePr>
          <p:nvPr>
            <p:extLst/>
          </p:nvPr>
        </p:nvGraphicFramePr>
        <p:xfrm>
          <a:off x="5529001" y="2134563"/>
          <a:ext cx="1295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5" name="Equation" r:id="rId15" imgW="1295280" imgH="380880" progId="Equation.DSMT4">
                  <p:embed/>
                </p:oleObj>
              </mc:Choice>
              <mc:Fallback>
                <p:oleObj name="Equation" r:id="rId15" imgW="129528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29001" y="2134563"/>
                        <a:ext cx="1295400" cy="381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Nesne 86"/>
          <p:cNvGraphicFramePr>
            <a:graphicFrameLocks noChangeAspect="1"/>
          </p:cNvGraphicFramePr>
          <p:nvPr>
            <p:extLst/>
          </p:nvPr>
        </p:nvGraphicFramePr>
        <p:xfrm>
          <a:off x="6273674" y="3097899"/>
          <a:ext cx="11176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6" name="Equation" r:id="rId17" imgW="1117440" imgH="215640" progId="Equation.DSMT4">
                  <p:embed/>
                </p:oleObj>
              </mc:Choice>
              <mc:Fallback>
                <p:oleObj name="Equation" r:id="rId17" imgW="1117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73674" y="3097899"/>
                        <a:ext cx="1117600" cy="215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1" name="Nesne 420"/>
          <p:cNvGraphicFramePr>
            <a:graphicFrameLocks noChangeAspect="1"/>
          </p:cNvGraphicFramePr>
          <p:nvPr>
            <p:extLst/>
          </p:nvPr>
        </p:nvGraphicFramePr>
        <p:xfrm>
          <a:off x="6199900" y="2608108"/>
          <a:ext cx="965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7" name="Equation" r:id="rId19" imgW="965160" imgH="368280" progId="Equation.DSMT4">
                  <p:embed/>
                </p:oleObj>
              </mc:Choice>
              <mc:Fallback>
                <p:oleObj name="Equation" r:id="rId19" imgW="9651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199900" y="2608108"/>
                        <a:ext cx="965200" cy="368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" name="Nesne 4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750891"/>
              </p:ext>
            </p:extLst>
          </p:nvPr>
        </p:nvGraphicFramePr>
        <p:xfrm>
          <a:off x="2794000" y="4708525"/>
          <a:ext cx="2095500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8" name="Equation" r:id="rId21" imgW="2336760" imgH="215640" progId="Equation.DSMT4">
                  <p:embed/>
                </p:oleObj>
              </mc:Choice>
              <mc:Fallback>
                <p:oleObj name="Equation" r:id="rId21" imgW="2336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94000" y="4708525"/>
                        <a:ext cx="2095500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" name="Nesne 4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144374"/>
              </p:ext>
            </p:extLst>
          </p:nvPr>
        </p:nvGraphicFramePr>
        <p:xfrm>
          <a:off x="2840038" y="4999038"/>
          <a:ext cx="2220912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9" name="Equation" r:id="rId23" imgW="2476440" imgH="215640" progId="Equation.DSMT4">
                  <p:embed/>
                </p:oleObj>
              </mc:Choice>
              <mc:Fallback>
                <p:oleObj name="Equation" r:id="rId23" imgW="2476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840038" y="4999038"/>
                        <a:ext cx="2220912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5" name="Nesne 4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887812"/>
              </p:ext>
            </p:extLst>
          </p:nvPr>
        </p:nvGraphicFramePr>
        <p:xfrm>
          <a:off x="2862263" y="5316538"/>
          <a:ext cx="1809750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0" name="Equation" r:id="rId25" imgW="2019240" imgH="215640" progId="Equation.DSMT4">
                  <p:embed/>
                </p:oleObj>
              </mc:Choice>
              <mc:Fallback>
                <p:oleObj name="Equation" r:id="rId25" imgW="20192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62263" y="5316538"/>
                        <a:ext cx="1809750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" name="Oval 425"/>
          <p:cNvSpPr/>
          <p:nvPr/>
        </p:nvSpPr>
        <p:spPr>
          <a:xfrm>
            <a:off x="4575709" y="4671376"/>
            <a:ext cx="453072" cy="26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7" name="Oval 426"/>
          <p:cNvSpPr/>
          <p:nvPr/>
        </p:nvSpPr>
        <p:spPr>
          <a:xfrm>
            <a:off x="4712456" y="4950793"/>
            <a:ext cx="453072" cy="26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8" name="Oval 427"/>
          <p:cNvSpPr/>
          <p:nvPr/>
        </p:nvSpPr>
        <p:spPr>
          <a:xfrm>
            <a:off x="4332015" y="5312743"/>
            <a:ext cx="453072" cy="26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5" name="Dik Üçgen 144"/>
          <p:cNvSpPr/>
          <p:nvPr/>
        </p:nvSpPr>
        <p:spPr>
          <a:xfrm flipV="1">
            <a:off x="8312274" y="4679949"/>
            <a:ext cx="495178" cy="834073"/>
          </a:xfrm>
          <a:prstGeom prst="rt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/>
          </p:nvPr>
        </p:nvGraphicFramePr>
        <p:xfrm>
          <a:off x="5681212" y="3032004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" name="Equation" r:id="rId27" imgW="241200" imgH="177480" progId="Equation.DSMT4">
                  <p:embed/>
                </p:oleObj>
              </mc:Choice>
              <mc:Fallback>
                <p:oleObj name="Equation" r:id="rId27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681212" y="3032004"/>
                        <a:ext cx="241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6" name="Grup 145"/>
          <p:cNvGrpSpPr/>
          <p:nvPr/>
        </p:nvGrpSpPr>
        <p:grpSpPr>
          <a:xfrm>
            <a:off x="2447658" y="2014779"/>
            <a:ext cx="310410" cy="458180"/>
            <a:chOff x="8165307" y="3769262"/>
            <a:chExt cx="650875" cy="684213"/>
          </a:xfrm>
        </p:grpSpPr>
        <p:grpSp>
          <p:nvGrpSpPr>
            <p:cNvPr id="147" name="Grup 146"/>
            <p:cNvGrpSpPr/>
            <p:nvPr/>
          </p:nvGrpSpPr>
          <p:grpSpPr>
            <a:xfrm>
              <a:off x="8165307" y="3769262"/>
              <a:ext cx="650875" cy="684213"/>
              <a:chOff x="8165307" y="3769262"/>
              <a:chExt cx="650875" cy="684213"/>
            </a:xfrm>
          </p:grpSpPr>
          <p:sp>
            <p:nvSpPr>
              <p:cNvPr id="149" name="Freeform 11"/>
              <p:cNvSpPr>
                <a:spLocks/>
              </p:cNvSpPr>
              <p:nvPr/>
            </p:nvSpPr>
            <p:spPr bwMode="auto">
              <a:xfrm>
                <a:off x="8451057" y="3824825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150" name="Grup 149"/>
              <p:cNvGrpSpPr/>
              <p:nvPr/>
            </p:nvGrpSpPr>
            <p:grpSpPr>
              <a:xfrm>
                <a:off x="8165307" y="3769262"/>
                <a:ext cx="650875" cy="684213"/>
                <a:chOff x="8164513" y="3768725"/>
                <a:chExt cx="650875" cy="684213"/>
              </a:xfrm>
            </p:grpSpPr>
            <p:sp>
              <p:nvSpPr>
                <p:cNvPr id="151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52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153" name="Grup 152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15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155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156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148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57" name="Sol Ayraç 156"/>
          <p:cNvSpPr/>
          <p:nvPr/>
        </p:nvSpPr>
        <p:spPr>
          <a:xfrm rot="16200000">
            <a:off x="2526946" y="2365984"/>
            <a:ext cx="135112" cy="300036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8" name="Metin kutusu 157"/>
          <p:cNvSpPr txBox="1"/>
          <p:nvPr/>
        </p:nvSpPr>
        <p:spPr>
          <a:xfrm>
            <a:off x="2339562" y="2577387"/>
            <a:ext cx="4940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3,19</a:t>
            </a:r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endParaRPr lang="tr-TR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 flipV="1">
            <a:off x="2429704" y="2450766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0" name="Rectangle 34"/>
          <p:cNvSpPr>
            <a:spLocks noChangeArrowheads="1"/>
          </p:cNvSpPr>
          <p:nvPr/>
        </p:nvSpPr>
        <p:spPr bwMode="auto">
          <a:xfrm>
            <a:off x="2312155" y="2414681"/>
            <a:ext cx="1254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70759" y="4316591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>
                <a:latin typeface="Thoma"/>
              </a:rPr>
              <a:t>Türkiye</a:t>
            </a:r>
            <a:endParaRPr lang="tr-TR" sz="1200" dirty="0">
              <a:latin typeface="Thoma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9886407" y="5847704"/>
            <a:ext cx="189083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tr-TR" sz="1200" dirty="0" smtClean="0">
                <a:latin typeface="Thoma"/>
              </a:rPr>
              <a:t>Teğet noktanın tersindeki</a:t>
            </a:r>
          </a:p>
          <a:p>
            <a:r>
              <a:rPr lang="tr-TR" sz="1200" dirty="0" smtClean="0">
                <a:latin typeface="Thoma"/>
              </a:rPr>
              <a:t>Yarıküre çizilemez</a:t>
            </a:r>
            <a:endParaRPr lang="tr-TR" sz="1200" dirty="0">
              <a:latin typeface="Thoma"/>
            </a:endParaRPr>
          </a:p>
        </p:txBody>
      </p:sp>
      <p:graphicFrame>
        <p:nvGraphicFramePr>
          <p:cNvPr id="161" name="Nesne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596931"/>
              </p:ext>
            </p:extLst>
          </p:nvPr>
        </p:nvGraphicFramePr>
        <p:xfrm>
          <a:off x="237489" y="4707491"/>
          <a:ext cx="2206625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" name="Equation" r:id="rId29" imgW="2463480" imgH="215640" progId="Equation.DSMT4">
                  <p:embed/>
                </p:oleObj>
              </mc:Choice>
              <mc:Fallback>
                <p:oleObj name="Equation" r:id="rId29" imgW="2463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37489" y="4707491"/>
                        <a:ext cx="2206625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" name="Nesne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968058"/>
              </p:ext>
            </p:extLst>
          </p:nvPr>
        </p:nvGraphicFramePr>
        <p:xfrm>
          <a:off x="213020" y="4999038"/>
          <a:ext cx="2219325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" name="Equation" r:id="rId31" imgW="2476440" imgH="215640" progId="Equation.DSMT4">
                  <p:embed/>
                </p:oleObj>
              </mc:Choice>
              <mc:Fallback>
                <p:oleObj name="Equation" r:id="rId31" imgW="2476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13020" y="4999038"/>
                        <a:ext cx="2219325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Oval 162"/>
          <p:cNvSpPr/>
          <p:nvPr/>
        </p:nvSpPr>
        <p:spPr>
          <a:xfrm>
            <a:off x="2148047" y="4652789"/>
            <a:ext cx="453072" cy="26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4" name="Oval 163"/>
          <p:cNvSpPr/>
          <p:nvPr/>
        </p:nvSpPr>
        <p:spPr>
          <a:xfrm>
            <a:off x="2144828" y="4951577"/>
            <a:ext cx="453072" cy="265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5" name="Metin kutusu 164"/>
          <p:cNvSpPr txBox="1"/>
          <p:nvPr/>
        </p:nvSpPr>
        <p:spPr>
          <a:xfrm>
            <a:off x="2590079" y="2338054"/>
            <a:ext cx="26802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Metin kutusu 165"/>
          <p:cNvSpPr txBox="1"/>
          <p:nvPr/>
        </p:nvSpPr>
        <p:spPr>
          <a:xfrm>
            <a:off x="2802712" y="2332038"/>
            <a:ext cx="26802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Metin kutusu 166"/>
          <p:cNvSpPr txBox="1"/>
          <p:nvPr/>
        </p:nvSpPr>
        <p:spPr>
          <a:xfrm>
            <a:off x="2915032" y="233203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Metin kutusu 167"/>
          <p:cNvSpPr txBox="1"/>
          <p:nvPr/>
        </p:nvSpPr>
        <p:spPr>
          <a:xfrm>
            <a:off x="2754622" y="2528277"/>
            <a:ext cx="316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tr-TR" sz="6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Metin kutusu 169"/>
          <p:cNvSpPr txBox="1"/>
          <p:nvPr/>
        </p:nvSpPr>
        <p:spPr>
          <a:xfrm>
            <a:off x="2687251" y="2476521"/>
            <a:ext cx="316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tr-TR" sz="6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Metin kutusu 170"/>
          <p:cNvSpPr txBox="1"/>
          <p:nvPr/>
        </p:nvSpPr>
        <p:spPr>
          <a:xfrm>
            <a:off x="2592625" y="2937314"/>
            <a:ext cx="316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tr-TR" sz="6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Metin kutusu 171"/>
          <p:cNvSpPr txBox="1"/>
          <p:nvPr/>
        </p:nvSpPr>
        <p:spPr>
          <a:xfrm>
            <a:off x="2770629" y="2831645"/>
            <a:ext cx="316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tr-TR" sz="6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9" name="Metin kutusu 178"/>
          <p:cNvSpPr txBox="1"/>
          <p:nvPr/>
        </p:nvSpPr>
        <p:spPr>
          <a:xfrm>
            <a:off x="1889299" y="1845489"/>
            <a:ext cx="5152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B150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Metin kutusu 179"/>
          <p:cNvSpPr txBox="1"/>
          <p:nvPr/>
        </p:nvSpPr>
        <p:spPr>
          <a:xfrm>
            <a:off x="1930879" y="2912180"/>
            <a:ext cx="3812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1" name="Metin kutusu 180"/>
          <p:cNvSpPr txBox="1"/>
          <p:nvPr/>
        </p:nvSpPr>
        <p:spPr>
          <a:xfrm>
            <a:off x="1684763" y="2075489"/>
            <a:ext cx="4284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B120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" name="Metin kutusu 181"/>
          <p:cNvSpPr txBox="1"/>
          <p:nvPr/>
        </p:nvSpPr>
        <p:spPr>
          <a:xfrm>
            <a:off x="2286315" y="1744707"/>
            <a:ext cx="4042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Metin kutusu 219"/>
          <p:cNvSpPr txBox="1"/>
          <p:nvPr/>
        </p:nvSpPr>
        <p:spPr>
          <a:xfrm>
            <a:off x="2334138" y="2996296"/>
            <a:ext cx="316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1" name="Metin kutusu 220"/>
          <p:cNvSpPr txBox="1"/>
          <p:nvPr/>
        </p:nvSpPr>
        <p:spPr>
          <a:xfrm>
            <a:off x="1704523" y="2671990"/>
            <a:ext cx="3956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B60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2" name="Metin kutusu 221"/>
          <p:cNvSpPr txBox="1"/>
          <p:nvPr/>
        </p:nvSpPr>
        <p:spPr>
          <a:xfrm>
            <a:off x="2880569" y="2657759"/>
            <a:ext cx="4244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D60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3" name="Metin kutusu 222"/>
          <p:cNvSpPr txBox="1"/>
          <p:nvPr/>
        </p:nvSpPr>
        <p:spPr>
          <a:xfrm>
            <a:off x="1628915" y="2373906"/>
            <a:ext cx="3840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B90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Metin kutusu 223"/>
          <p:cNvSpPr txBox="1"/>
          <p:nvPr/>
        </p:nvSpPr>
        <p:spPr>
          <a:xfrm>
            <a:off x="2955210" y="2383887"/>
            <a:ext cx="472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D90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" name="Metin kutusu 224"/>
          <p:cNvSpPr txBox="1"/>
          <p:nvPr/>
        </p:nvSpPr>
        <p:spPr>
          <a:xfrm>
            <a:off x="2875945" y="2073345"/>
            <a:ext cx="44869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D120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Metin kutusu 225"/>
          <p:cNvSpPr txBox="1"/>
          <p:nvPr/>
        </p:nvSpPr>
        <p:spPr>
          <a:xfrm>
            <a:off x="2650238" y="1861162"/>
            <a:ext cx="5035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D150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1" name="Metin kutusu 230"/>
          <p:cNvSpPr txBox="1"/>
          <p:nvPr/>
        </p:nvSpPr>
        <p:spPr>
          <a:xfrm>
            <a:off x="2649340" y="2882372"/>
            <a:ext cx="38023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D30</a:t>
            </a:r>
            <a:endParaRPr lang="tr-TR" sz="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19" grpId="0"/>
      <p:bldP spid="135" grpId="0" animBg="1"/>
      <p:bldP spid="143" grpId="0" animBg="1"/>
      <p:bldP spid="144" grpId="0" animBg="1"/>
      <p:bldP spid="169" grpId="0" animBg="1"/>
      <p:bldP spid="176" grpId="0" animBg="1"/>
      <p:bldP spid="177" grpId="0" animBg="1"/>
      <p:bldP spid="178" grpId="0" animBg="1"/>
      <p:bldP spid="183" grpId="0" animBg="1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 animBg="1"/>
      <p:bldP spid="192" grpId="0" animBg="1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7" grpId="0" animBg="1"/>
      <p:bldP spid="228" grpId="0" animBg="1"/>
      <p:bldP spid="229" grpId="0" animBg="1"/>
      <p:bldP spid="230" grpId="0" animBg="1"/>
      <p:bldP spid="243" grpId="0" animBg="1"/>
      <p:bldP spid="244" grpId="0" animBg="1"/>
      <p:bldP spid="245" grpId="0" animBg="1"/>
      <p:bldP spid="296" grpId="0" animBg="1"/>
      <p:bldP spid="297" grpId="0" animBg="1"/>
      <p:bldP spid="298" grpId="0" animBg="1"/>
      <p:bldP spid="299" grpId="0" animBg="1"/>
      <p:bldP spid="117" grpId="0" animBg="1"/>
      <p:bldP spid="133" grpId="0"/>
      <p:bldP spid="13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01" grpId="0" animBg="1"/>
      <p:bldP spid="402" grpId="0" animBg="1"/>
      <p:bldP spid="81" grpId="0" animBg="1"/>
      <p:bldP spid="414" grpId="0" animBg="1"/>
      <p:bldP spid="415" grpId="0" animBg="1"/>
      <p:bldP spid="416" grpId="0"/>
      <p:bldP spid="417" grpId="0"/>
      <p:bldP spid="426" grpId="0" animBg="1"/>
      <p:bldP spid="427" grpId="0" animBg="1"/>
      <p:bldP spid="428" grpId="0" animBg="1"/>
      <p:bldP spid="145" grpId="0" animBg="1"/>
      <p:bldP spid="145" grpId="1" animBg="1"/>
      <p:bldP spid="157" grpId="0" animBg="1"/>
      <p:bldP spid="157" grpId="1" animBg="1"/>
      <p:bldP spid="158" grpId="0"/>
      <p:bldP spid="158" grpId="1"/>
      <p:bldP spid="159" grpId="0" animBg="1"/>
      <p:bldP spid="160" grpId="0"/>
      <p:bldP spid="4" grpId="0"/>
      <p:bldP spid="6" grpId="0" animBg="1"/>
      <p:bldP spid="163" grpId="0" animBg="1"/>
      <p:bldP spid="164" grpId="0" animBg="1"/>
      <p:bldP spid="165" grpId="0"/>
      <p:bldP spid="166" grpId="0"/>
      <p:bldP spid="167" grpId="0"/>
      <p:bldP spid="168" grpId="0"/>
      <p:bldP spid="170" grpId="0"/>
      <p:bldP spid="171" grpId="0"/>
      <p:bldP spid="172" grpId="0"/>
      <p:bldP spid="179" grpId="0"/>
      <p:bldP spid="180" grpId="0"/>
      <p:bldP spid="181" grpId="0"/>
      <p:bldP spid="182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33" y="2951903"/>
            <a:ext cx="2262137" cy="226213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611071" y="5749096"/>
            <a:ext cx="6156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Yarımküre haritalarının çiziminde kullanılır.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Yeryüzünde gece ve gündüz uzunluklarının hesaplanmasında kullanılır</a:t>
            </a:r>
            <a:r>
              <a:rPr lang="tr-TR" sz="1200" dirty="0" smtClean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tr-TR" sz="1200" dirty="0" smtClean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Dünyanın uzaydan gösterimi için kullanılır</a:t>
            </a:r>
            <a:endParaRPr lang="tr-TR" sz="1200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611071" y="5454456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1" t="7608" r="4887" b="6620"/>
          <a:stretch/>
        </p:blipFill>
        <p:spPr>
          <a:xfrm>
            <a:off x="7037831" y="3007674"/>
            <a:ext cx="2104675" cy="210467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" y="4421769"/>
            <a:ext cx="4223030" cy="221407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r="24000"/>
          <a:stretch/>
        </p:blipFill>
        <p:spPr>
          <a:xfrm>
            <a:off x="9389241" y="0"/>
            <a:ext cx="2770927" cy="2700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r="24750"/>
          <a:stretch/>
        </p:blipFill>
        <p:spPr>
          <a:xfrm>
            <a:off x="9507603" y="2912732"/>
            <a:ext cx="2534201" cy="251799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5000"/>
          <a:stretch/>
        </p:blipFill>
        <p:spPr>
          <a:xfrm>
            <a:off x="6698631" y="47549"/>
            <a:ext cx="2690610" cy="27000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4750"/>
          <a:stretch/>
        </p:blipFill>
        <p:spPr>
          <a:xfrm>
            <a:off x="3850374" y="44019"/>
            <a:ext cx="2703996" cy="2700000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0" y="0"/>
            <a:ext cx="3850374" cy="29238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>
              <a:spcAft>
                <a:spcPts val="600"/>
              </a:spcAft>
            </a:pPr>
            <a:r>
              <a:rPr lang="tr-TR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Ortografik</a:t>
            </a: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Projeksiyon (Kutupsal</a:t>
            </a: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200" dirty="0" smtClean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Dünyanın </a:t>
            </a: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yarısını gösterir.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Paraleller boyunca uzunluk korur.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Paralelleri aynı merkezli daire yaylarıdır.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Merkezden çevreye doğru paralellerin araları </a:t>
            </a:r>
            <a:r>
              <a:rPr lang="tr-TR" sz="1200" dirty="0" smtClean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daralır</a:t>
            </a: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Meridyenler </a:t>
            </a:r>
            <a:r>
              <a:rPr lang="tr-TR" sz="1200" dirty="0" err="1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ışınsal</a:t>
            </a: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doğrular şeklindedir.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Meridyenler arasındaki açı, dünya üzerindeki değerlerine eşittir.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En iyi teğet nokta çevresi gösterilir. Teğet noktadan uzaklaştıkça bozulma oranları artar.</a:t>
            </a:r>
            <a:endParaRPr lang="tr-TR" sz="1200" b="1" dirty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Projeksiyonun her üç tipi de kullanılır</a:t>
            </a:r>
            <a:r>
              <a:rPr lang="tr-TR" sz="1200" dirty="0" smtClean="0">
                <a:latin typeface="Arial" panose="020B060402020202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  <a:endParaRPr lang="tr-TR" sz="1200" b="1" dirty="0">
              <a:effectLst/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325949" y="5421924"/>
            <a:ext cx="1097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Teğet Nokta</a:t>
            </a:r>
          </a:p>
          <a:p>
            <a:r>
              <a:rPr lang="tr-TR" sz="1200" dirty="0" smtClean="0"/>
              <a:t>45 Derece K.</a:t>
            </a:r>
          </a:p>
          <a:p>
            <a:r>
              <a:rPr lang="tr-TR" sz="1200" dirty="0" smtClean="0"/>
              <a:t>Orta </a:t>
            </a:r>
            <a:r>
              <a:rPr lang="tr-TR" sz="1200" dirty="0" err="1" smtClean="0"/>
              <a:t>Merdiyen</a:t>
            </a:r>
            <a:endParaRPr lang="tr-TR" sz="1200" dirty="0" smtClean="0"/>
          </a:p>
          <a:p>
            <a:r>
              <a:rPr lang="tr-TR" sz="1200" dirty="0" smtClean="0"/>
              <a:t>36 Derece D.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9517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22335" y="20674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1" name="Rectangle 5"/>
          <p:cNvSpPr>
            <a:spLocks noChangeArrowheads="1"/>
          </p:cNvSpPr>
          <p:nvPr/>
        </p:nvSpPr>
        <p:spPr bwMode="auto">
          <a:xfrm>
            <a:off x="6550725" y="3655132"/>
            <a:ext cx="5450621" cy="3012782"/>
          </a:xfrm>
          <a:prstGeom prst="rect">
            <a:avLst/>
          </a:prstGeom>
          <a:solidFill>
            <a:schemeClr val="bg1">
              <a:lumMod val="95000"/>
            </a:schemeClr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6" name="Metin kutusu 95"/>
          <p:cNvSpPr txBox="1"/>
          <p:nvPr/>
        </p:nvSpPr>
        <p:spPr>
          <a:xfrm>
            <a:off x="9513062" y="-46656"/>
            <a:ext cx="267893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MERKEZİ PROJEKSİYON</a:t>
            </a:r>
          </a:p>
        </p:txBody>
      </p: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>
            <a:off x="6359525" y="3667125"/>
            <a:ext cx="56308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173" name="Nesne 172"/>
          <p:cNvGraphicFramePr>
            <a:graphicFrameLocks noChangeAspect="1"/>
          </p:cNvGraphicFramePr>
          <p:nvPr>
            <p:extLst/>
          </p:nvPr>
        </p:nvGraphicFramePr>
        <p:xfrm>
          <a:off x="7293166" y="1087340"/>
          <a:ext cx="2343150" cy="233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4" name="CorelDRAW" r:id="rId3" imgW="2342490" imgH="2335149" progId="CorelDraw.Graphic.15">
                  <p:embed/>
                </p:oleObj>
              </mc:Choice>
              <mc:Fallback>
                <p:oleObj name="CorelDRAW" r:id="rId3" imgW="2342490" imgH="2335149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3166" y="1087340"/>
                        <a:ext cx="2343150" cy="233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Dikdörtgen 173"/>
          <p:cNvSpPr/>
          <p:nvPr/>
        </p:nvSpPr>
        <p:spPr>
          <a:xfrm>
            <a:off x="6383204" y="-476747"/>
            <a:ext cx="4184867" cy="3692144"/>
          </a:xfrm>
          <a:prstGeom prst="rect">
            <a:avLst/>
          </a:prstGeom>
          <a:gradFill flip="none" rotWithShape="1">
            <a:gsLst>
              <a:gs pos="3000">
                <a:schemeClr val="accent1">
                  <a:tint val="66000"/>
                  <a:satMod val="160000"/>
                  <a:alpha val="2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5" name="Oval 174"/>
          <p:cNvSpPr/>
          <p:nvPr/>
        </p:nvSpPr>
        <p:spPr>
          <a:xfrm flipV="1">
            <a:off x="8427720" y="1323605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9" name="Rectangle 34"/>
          <p:cNvSpPr>
            <a:spLocks noChangeArrowheads="1"/>
          </p:cNvSpPr>
          <p:nvPr/>
        </p:nvSpPr>
        <p:spPr bwMode="auto">
          <a:xfrm>
            <a:off x="8299347" y="1273705"/>
            <a:ext cx="1254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6542092" y="3646499"/>
            <a:ext cx="5540400" cy="31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348376" y="4489042"/>
            <a:ext cx="1975138" cy="1952697"/>
          </a:xfrm>
          <a:prstGeom prst="ellips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348376" y="5464527"/>
            <a:ext cx="1975138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842161" y="4620258"/>
            <a:ext cx="987569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481318" y="4975922"/>
            <a:ext cx="1709254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481318" y="5953133"/>
            <a:ext cx="1709254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842161" y="6310524"/>
            <a:ext cx="987569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17"/>
          <p:cNvSpPr>
            <a:spLocks/>
          </p:cNvSpPr>
          <p:nvPr/>
        </p:nvSpPr>
        <p:spPr bwMode="auto">
          <a:xfrm>
            <a:off x="6756180" y="4489042"/>
            <a:ext cx="5034530" cy="0"/>
          </a:xfrm>
          <a:custGeom>
            <a:avLst/>
            <a:gdLst>
              <a:gd name="T0" fmla="*/ 0 w 25500"/>
              <a:gd name="T1" fmla="*/ 12364 w 25500"/>
              <a:gd name="T2" fmla="*/ 25500 w 2550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500">
                <a:moveTo>
                  <a:pt x="0" y="0"/>
                </a:moveTo>
                <a:lnTo>
                  <a:pt x="12364" y="0"/>
                </a:lnTo>
                <a:lnTo>
                  <a:pt x="25500" y="0"/>
                </a:lnTo>
              </a:path>
            </a:pathLst>
          </a:cu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7" name="Rectangle 18"/>
          <p:cNvSpPr>
            <a:spLocks noChangeArrowheads="1"/>
          </p:cNvSpPr>
          <p:nvPr/>
        </p:nvSpPr>
        <p:spPr bwMode="auto">
          <a:xfrm>
            <a:off x="7761015" y="4528752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19"/>
          <p:cNvSpPr>
            <a:spLocks noChangeArrowheads="1"/>
          </p:cNvSpPr>
          <p:nvPr/>
        </p:nvSpPr>
        <p:spPr bwMode="auto">
          <a:xfrm>
            <a:off x="7382907" y="4903408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0"/>
          <p:cNvSpPr>
            <a:spLocks noChangeArrowheads="1"/>
          </p:cNvSpPr>
          <p:nvPr/>
        </p:nvSpPr>
        <p:spPr bwMode="auto">
          <a:xfrm>
            <a:off x="7277589" y="5419638"/>
            <a:ext cx="82873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1"/>
          <p:cNvSpPr>
            <a:spLocks noChangeArrowheads="1"/>
          </p:cNvSpPr>
          <p:nvPr/>
        </p:nvSpPr>
        <p:spPr bwMode="auto">
          <a:xfrm>
            <a:off x="7374274" y="5934142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7769647" y="6327789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23"/>
          <p:cNvSpPr>
            <a:spLocks noChangeArrowheads="1"/>
          </p:cNvSpPr>
          <p:nvPr/>
        </p:nvSpPr>
        <p:spPr bwMode="auto">
          <a:xfrm>
            <a:off x="8301415" y="6446919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24"/>
          <p:cNvSpPr>
            <a:spLocks noChangeArrowheads="1"/>
          </p:cNvSpPr>
          <p:nvPr/>
        </p:nvSpPr>
        <p:spPr bwMode="auto">
          <a:xfrm>
            <a:off x="8310048" y="4357826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Line 25"/>
          <p:cNvSpPr>
            <a:spLocks noChangeShapeType="1"/>
          </p:cNvSpPr>
          <p:nvPr/>
        </p:nvSpPr>
        <p:spPr bwMode="auto">
          <a:xfrm>
            <a:off x="8898791" y="4449332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Rectangle 27"/>
          <p:cNvSpPr>
            <a:spLocks noChangeArrowheads="1"/>
          </p:cNvSpPr>
          <p:nvPr/>
        </p:nvSpPr>
        <p:spPr bwMode="auto">
          <a:xfrm>
            <a:off x="8872947" y="4535406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28"/>
          <p:cNvSpPr>
            <a:spLocks noChangeArrowheads="1"/>
          </p:cNvSpPr>
          <p:nvPr/>
        </p:nvSpPr>
        <p:spPr bwMode="auto">
          <a:xfrm>
            <a:off x="8864260" y="4335382"/>
            <a:ext cx="146754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29"/>
          <p:cNvSpPr>
            <a:spLocks noChangeArrowheads="1"/>
          </p:cNvSpPr>
          <p:nvPr/>
        </p:nvSpPr>
        <p:spPr bwMode="auto">
          <a:xfrm>
            <a:off x="9371857" y="5411005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0"/>
          <p:cNvSpPr>
            <a:spLocks noChangeArrowheads="1"/>
          </p:cNvSpPr>
          <p:nvPr/>
        </p:nvSpPr>
        <p:spPr bwMode="auto">
          <a:xfrm>
            <a:off x="9228647" y="4880098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1"/>
          <p:cNvSpPr>
            <a:spLocks noChangeArrowheads="1"/>
          </p:cNvSpPr>
          <p:nvPr/>
        </p:nvSpPr>
        <p:spPr bwMode="auto">
          <a:xfrm>
            <a:off x="9228556" y="5930689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2"/>
          <p:cNvSpPr>
            <a:spLocks noChangeArrowheads="1"/>
          </p:cNvSpPr>
          <p:nvPr/>
        </p:nvSpPr>
        <p:spPr bwMode="auto">
          <a:xfrm>
            <a:off x="8848722" y="6286352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33"/>
          <p:cNvSpPr>
            <a:spLocks noChangeArrowheads="1"/>
          </p:cNvSpPr>
          <p:nvPr/>
        </p:nvSpPr>
        <p:spPr bwMode="auto">
          <a:xfrm>
            <a:off x="8291056" y="6509074"/>
            <a:ext cx="134668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G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34"/>
          <p:cNvSpPr>
            <a:spLocks noChangeArrowheads="1"/>
          </p:cNvSpPr>
          <p:nvPr/>
        </p:nvSpPr>
        <p:spPr bwMode="auto">
          <a:xfrm>
            <a:off x="10019302" y="4335382"/>
            <a:ext cx="146754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35"/>
          <p:cNvSpPr>
            <a:spLocks noChangeArrowheads="1"/>
          </p:cNvSpPr>
          <p:nvPr/>
        </p:nvSpPr>
        <p:spPr bwMode="auto">
          <a:xfrm>
            <a:off x="8246166" y="5352304"/>
            <a:ext cx="143301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Line 36"/>
          <p:cNvSpPr>
            <a:spLocks noChangeShapeType="1"/>
          </p:cNvSpPr>
          <p:nvPr/>
        </p:nvSpPr>
        <p:spPr bwMode="auto">
          <a:xfrm flipV="1">
            <a:off x="8335945" y="4489042"/>
            <a:ext cx="0" cy="975485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Oval 37"/>
          <p:cNvSpPr>
            <a:spLocks noChangeArrowheads="1"/>
          </p:cNvSpPr>
          <p:nvPr/>
        </p:nvSpPr>
        <p:spPr bwMode="auto">
          <a:xfrm>
            <a:off x="8814191" y="460471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Oval 38"/>
          <p:cNvSpPr>
            <a:spLocks noChangeArrowheads="1"/>
          </p:cNvSpPr>
          <p:nvPr/>
        </p:nvSpPr>
        <p:spPr bwMode="auto">
          <a:xfrm>
            <a:off x="9176760" y="4963836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Oval 39"/>
          <p:cNvSpPr>
            <a:spLocks noChangeArrowheads="1"/>
          </p:cNvSpPr>
          <p:nvPr/>
        </p:nvSpPr>
        <p:spPr bwMode="auto">
          <a:xfrm>
            <a:off x="9307976" y="544898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9" name="Oval 40"/>
          <p:cNvSpPr>
            <a:spLocks noChangeArrowheads="1"/>
          </p:cNvSpPr>
          <p:nvPr/>
        </p:nvSpPr>
        <p:spPr bwMode="auto">
          <a:xfrm>
            <a:off x="9175034" y="5939321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6" name="Oval 41"/>
          <p:cNvSpPr>
            <a:spLocks noChangeArrowheads="1"/>
          </p:cNvSpPr>
          <p:nvPr/>
        </p:nvSpPr>
        <p:spPr bwMode="auto">
          <a:xfrm>
            <a:off x="8814191" y="6294985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7" name="Oval 42"/>
          <p:cNvSpPr>
            <a:spLocks noChangeArrowheads="1"/>
          </p:cNvSpPr>
          <p:nvPr/>
        </p:nvSpPr>
        <p:spPr bwMode="auto">
          <a:xfrm>
            <a:off x="8322133" y="6426201"/>
            <a:ext cx="27624" cy="29351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8" name="Oval 43"/>
          <p:cNvSpPr>
            <a:spLocks noChangeArrowheads="1"/>
          </p:cNvSpPr>
          <p:nvPr/>
        </p:nvSpPr>
        <p:spPr bwMode="auto">
          <a:xfrm>
            <a:off x="8322133" y="4473503"/>
            <a:ext cx="27624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9" name="Oval 44"/>
          <p:cNvSpPr>
            <a:spLocks noChangeArrowheads="1"/>
          </p:cNvSpPr>
          <p:nvPr/>
        </p:nvSpPr>
        <p:spPr bwMode="auto">
          <a:xfrm>
            <a:off x="7835255" y="4599540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0" name="Oval 45"/>
          <p:cNvSpPr>
            <a:spLocks noChangeArrowheads="1"/>
          </p:cNvSpPr>
          <p:nvPr/>
        </p:nvSpPr>
        <p:spPr bwMode="auto">
          <a:xfrm>
            <a:off x="7465780" y="4962109"/>
            <a:ext cx="29351" cy="29351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1" name="Oval 46"/>
          <p:cNvSpPr>
            <a:spLocks noChangeArrowheads="1"/>
          </p:cNvSpPr>
          <p:nvPr/>
        </p:nvSpPr>
        <p:spPr bwMode="auto">
          <a:xfrm>
            <a:off x="7334564" y="5448989"/>
            <a:ext cx="27624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2" name="Oval 47"/>
          <p:cNvSpPr>
            <a:spLocks noChangeArrowheads="1"/>
          </p:cNvSpPr>
          <p:nvPr/>
        </p:nvSpPr>
        <p:spPr bwMode="auto">
          <a:xfrm>
            <a:off x="7465780" y="5939321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3" name="Oval 48"/>
          <p:cNvSpPr>
            <a:spLocks noChangeArrowheads="1"/>
          </p:cNvSpPr>
          <p:nvPr/>
        </p:nvSpPr>
        <p:spPr bwMode="auto">
          <a:xfrm>
            <a:off x="7835255" y="6300165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4" name="Oval 49"/>
          <p:cNvSpPr>
            <a:spLocks noChangeArrowheads="1"/>
          </p:cNvSpPr>
          <p:nvPr/>
        </p:nvSpPr>
        <p:spPr bwMode="auto">
          <a:xfrm>
            <a:off x="8322133" y="544898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5" name="Line 50"/>
          <p:cNvSpPr>
            <a:spLocks noChangeShapeType="1"/>
          </p:cNvSpPr>
          <p:nvPr/>
        </p:nvSpPr>
        <p:spPr bwMode="auto">
          <a:xfrm flipH="1">
            <a:off x="8335945" y="4489042"/>
            <a:ext cx="562845" cy="0"/>
          </a:xfrm>
          <a:prstGeom prst="line">
            <a:avLst/>
          </a:prstGeom>
          <a:noFill/>
          <a:ln w="1428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6" name="Freeform 51"/>
          <p:cNvSpPr>
            <a:spLocks/>
          </p:cNvSpPr>
          <p:nvPr/>
        </p:nvSpPr>
        <p:spPr bwMode="auto">
          <a:xfrm>
            <a:off x="8335945" y="5276337"/>
            <a:ext cx="86326" cy="41437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7" name="Freeform 52"/>
          <p:cNvSpPr>
            <a:spLocks noEditPoints="1"/>
          </p:cNvSpPr>
          <p:nvPr/>
        </p:nvSpPr>
        <p:spPr bwMode="auto">
          <a:xfrm>
            <a:off x="8372202" y="5221088"/>
            <a:ext cx="50069" cy="51796"/>
          </a:xfrm>
          <a:custGeom>
            <a:avLst/>
            <a:gdLst>
              <a:gd name="T0" fmla="*/ 214 w 258"/>
              <a:gd name="T1" fmla="*/ 13 h 272"/>
              <a:gd name="T2" fmla="*/ 258 w 258"/>
              <a:gd name="T3" fmla="*/ 15 h 272"/>
              <a:gd name="T4" fmla="*/ 220 w 258"/>
              <a:gd name="T5" fmla="*/ 141 h 272"/>
              <a:gd name="T6" fmla="*/ 245 w 258"/>
              <a:gd name="T7" fmla="*/ 271 h 272"/>
              <a:gd name="T8" fmla="*/ 202 w 258"/>
              <a:gd name="T9" fmla="*/ 269 h 272"/>
              <a:gd name="T10" fmla="*/ 188 w 258"/>
              <a:gd name="T11" fmla="*/ 221 h 272"/>
              <a:gd name="T12" fmla="*/ 102 w 258"/>
              <a:gd name="T13" fmla="*/ 269 h 272"/>
              <a:gd name="T14" fmla="*/ 26 w 258"/>
              <a:gd name="T15" fmla="*/ 229 h 272"/>
              <a:gd name="T16" fmla="*/ 2 w 258"/>
              <a:gd name="T17" fmla="*/ 130 h 272"/>
              <a:gd name="T18" fmla="*/ 37 w 258"/>
              <a:gd name="T19" fmla="*/ 33 h 272"/>
              <a:gd name="T20" fmla="*/ 117 w 258"/>
              <a:gd name="T21" fmla="*/ 2 h 272"/>
              <a:gd name="T22" fmla="*/ 165 w 258"/>
              <a:gd name="T23" fmla="*/ 17 h 272"/>
              <a:gd name="T24" fmla="*/ 199 w 258"/>
              <a:gd name="T25" fmla="*/ 56 h 272"/>
              <a:gd name="T26" fmla="*/ 214 w 258"/>
              <a:gd name="T27" fmla="*/ 13 h 272"/>
              <a:gd name="T28" fmla="*/ 122 w 258"/>
              <a:gd name="T29" fmla="*/ 38 h 272"/>
              <a:gd name="T30" fmla="*/ 72 w 258"/>
              <a:gd name="T31" fmla="*/ 61 h 272"/>
              <a:gd name="T32" fmla="*/ 50 w 258"/>
              <a:gd name="T33" fmla="*/ 132 h 272"/>
              <a:gd name="T34" fmla="*/ 63 w 258"/>
              <a:gd name="T35" fmla="*/ 205 h 272"/>
              <a:gd name="T36" fmla="*/ 109 w 258"/>
              <a:gd name="T37" fmla="*/ 234 h 272"/>
              <a:gd name="T38" fmla="*/ 161 w 258"/>
              <a:gd name="T39" fmla="*/ 211 h 272"/>
              <a:gd name="T40" fmla="*/ 185 w 258"/>
              <a:gd name="T41" fmla="*/ 137 h 272"/>
              <a:gd name="T42" fmla="*/ 170 w 258"/>
              <a:gd name="T43" fmla="*/ 65 h 272"/>
              <a:gd name="T44" fmla="*/ 122 w 258"/>
              <a:gd name="T45" fmla="*/ 3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8" h="272">
                <a:moveTo>
                  <a:pt x="214" y="13"/>
                </a:moveTo>
                <a:lnTo>
                  <a:pt x="258" y="15"/>
                </a:lnTo>
                <a:cubicBezTo>
                  <a:pt x="245" y="50"/>
                  <a:pt x="232" y="92"/>
                  <a:pt x="220" y="141"/>
                </a:cubicBezTo>
                <a:cubicBezTo>
                  <a:pt x="228" y="204"/>
                  <a:pt x="236" y="247"/>
                  <a:pt x="245" y="271"/>
                </a:cubicBezTo>
                <a:lnTo>
                  <a:pt x="202" y="269"/>
                </a:lnTo>
                <a:cubicBezTo>
                  <a:pt x="195" y="252"/>
                  <a:pt x="191" y="236"/>
                  <a:pt x="188" y="221"/>
                </a:cubicBezTo>
                <a:cubicBezTo>
                  <a:pt x="173" y="255"/>
                  <a:pt x="144" y="272"/>
                  <a:pt x="102" y="269"/>
                </a:cubicBezTo>
                <a:cubicBezTo>
                  <a:pt x="70" y="268"/>
                  <a:pt x="45" y="254"/>
                  <a:pt x="26" y="229"/>
                </a:cubicBezTo>
                <a:cubicBezTo>
                  <a:pt x="8" y="204"/>
                  <a:pt x="0" y="171"/>
                  <a:pt x="2" y="130"/>
                </a:cubicBezTo>
                <a:cubicBezTo>
                  <a:pt x="4" y="87"/>
                  <a:pt x="16" y="55"/>
                  <a:pt x="37" y="33"/>
                </a:cubicBezTo>
                <a:cubicBezTo>
                  <a:pt x="58" y="11"/>
                  <a:pt x="84" y="0"/>
                  <a:pt x="117" y="2"/>
                </a:cubicBezTo>
                <a:cubicBezTo>
                  <a:pt x="137" y="3"/>
                  <a:pt x="153" y="8"/>
                  <a:pt x="165" y="17"/>
                </a:cubicBezTo>
                <a:cubicBezTo>
                  <a:pt x="177" y="26"/>
                  <a:pt x="189" y="39"/>
                  <a:pt x="199" y="56"/>
                </a:cubicBezTo>
                <a:cubicBezTo>
                  <a:pt x="200" y="50"/>
                  <a:pt x="205" y="36"/>
                  <a:pt x="214" y="13"/>
                </a:cubicBezTo>
                <a:close/>
                <a:moveTo>
                  <a:pt x="122" y="38"/>
                </a:moveTo>
                <a:cubicBezTo>
                  <a:pt x="101" y="37"/>
                  <a:pt x="85" y="45"/>
                  <a:pt x="72" y="61"/>
                </a:cubicBezTo>
                <a:cubicBezTo>
                  <a:pt x="59" y="77"/>
                  <a:pt x="51" y="101"/>
                  <a:pt x="50" y="132"/>
                </a:cubicBezTo>
                <a:cubicBezTo>
                  <a:pt x="48" y="163"/>
                  <a:pt x="53" y="187"/>
                  <a:pt x="63" y="205"/>
                </a:cubicBezTo>
                <a:cubicBezTo>
                  <a:pt x="74" y="223"/>
                  <a:pt x="89" y="233"/>
                  <a:pt x="109" y="234"/>
                </a:cubicBezTo>
                <a:cubicBezTo>
                  <a:pt x="129" y="235"/>
                  <a:pt x="146" y="227"/>
                  <a:pt x="161" y="211"/>
                </a:cubicBezTo>
                <a:cubicBezTo>
                  <a:pt x="175" y="194"/>
                  <a:pt x="183" y="170"/>
                  <a:pt x="185" y="137"/>
                </a:cubicBezTo>
                <a:cubicBezTo>
                  <a:pt x="186" y="106"/>
                  <a:pt x="181" y="82"/>
                  <a:pt x="170" y="65"/>
                </a:cubicBezTo>
                <a:cubicBezTo>
                  <a:pt x="158" y="48"/>
                  <a:pt x="142" y="39"/>
                  <a:pt x="122" y="38"/>
                </a:cubicBezTo>
                <a:close/>
              </a:path>
            </a:pathLst>
          </a:custGeom>
          <a:solidFill>
            <a:srgbClr val="3B2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0" name="Freeform 55"/>
          <p:cNvSpPr>
            <a:spLocks/>
          </p:cNvSpPr>
          <p:nvPr/>
        </p:nvSpPr>
        <p:spPr bwMode="auto">
          <a:xfrm>
            <a:off x="8821097" y="4615078"/>
            <a:ext cx="6906" cy="6906"/>
          </a:xfrm>
          <a:custGeom>
            <a:avLst/>
            <a:gdLst>
              <a:gd name="T0" fmla="*/ 2 w 4"/>
              <a:gd name="T1" fmla="*/ 0 h 4"/>
              <a:gd name="T2" fmla="*/ 4 w 4"/>
              <a:gd name="T3" fmla="*/ 2 h 4"/>
              <a:gd name="T4" fmla="*/ 3 w 4"/>
              <a:gd name="T5" fmla="*/ 4 h 4"/>
              <a:gd name="T6" fmla="*/ 0 w 4"/>
              <a:gd name="T7" fmla="*/ 3 h 4"/>
              <a:gd name="T8" fmla="*/ 2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2"/>
                </a:lnTo>
                <a:lnTo>
                  <a:pt x="3" y="4"/>
                </a:ln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1" name="Freeform 56"/>
          <p:cNvSpPr>
            <a:spLocks/>
          </p:cNvSpPr>
          <p:nvPr/>
        </p:nvSpPr>
        <p:spPr bwMode="auto">
          <a:xfrm>
            <a:off x="8826277" y="4606446"/>
            <a:ext cx="6906" cy="6906"/>
          </a:xfrm>
          <a:custGeom>
            <a:avLst/>
            <a:gdLst>
              <a:gd name="T0" fmla="*/ 2 w 4"/>
              <a:gd name="T1" fmla="*/ 0 h 4"/>
              <a:gd name="T2" fmla="*/ 4 w 4"/>
              <a:gd name="T3" fmla="*/ 2 h 4"/>
              <a:gd name="T4" fmla="*/ 3 w 4"/>
              <a:gd name="T5" fmla="*/ 4 h 4"/>
              <a:gd name="T6" fmla="*/ 0 w 4"/>
              <a:gd name="T7" fmla="*/ 3 h 4"/>
              <a:gd name="T8" fmla="*/ 2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2"/>
                </a:lnTo>
                <a:lnTo>
                  <a:pt x="3" y="4"/>
                </a:ln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8" name="Freeform 73"/>
          <p:cNvSpPr>
            <a:spLocks/>
          </p:cNvSpPr>
          <p:nvPr/>
        </p:nvSpPr>
        <p:spPr bwMode="auto">
          <a:xfrm>
            <a:off x="9188846" y="4974195"/>
            <a:ext cx="6906" cy="6906"/>
          </a:xfrm>
          <a:custGeom>
            <a:avLst/>
            <a:gdLst>
              <a:gd name="T0" fmla="*/ 3 w 4"/>
              <a:gd name="T1" fmla="*/ 0 h 4"/>
              <a:gd name="T2" fmla="*/ 4 w 4"/>
              <a:gd name="T3" fmla="*/ 3 h 4"/>
              <a:gd name="T4" fmla="*/ 2 w 4"/>
              <a:gd name="T5" fmla="*/ 4 h 4"/>
              <a:gd name="T6" fmla="*/ 0 w 4"/>
              <a:gd name="T7" fmla="*/ 1 h 4"/>
              <a:gd name="T8" fmla="*/ 3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3" y="0"/>
                </a:moveTo>
                <a:lnTo>
                  <a:pt x="4" y="3"/>
                </a:lnTo>
                <a:lnTo>
                  <a:pt x="2" y="4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9" name="Freeform 174"/>
          <p:cNvSpPr>
            <a:spLocks/>
          </p:cNvSpPr>
          <p:nvPr/>
        </p:nvSpPr>
        <p:spPr bwMode="auto">
          <a:xfrm>
            <a:off x="8335945" y="5082966"/>
            <a:ext cx="348757" cy="208909"/>
          </a:xfrm>
          <a:custGeom>
            <a:avLst/>
            <a:gdLst>
              <a:gd name="T0" fmla="*/ 1593 w 1766"/>
              <a:gd name="T1" fmla="*/ 1066 h 1066"/>
              <a:gd name="T2" fmla="*/ 0 w 1766"/>
              <a:gd name="T3" fmla="*/ 229 h 10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6" h="1066">
                <a:moveTo>
                  <a:pt x="1593" y="1066"/>
                </a:moveTo>
                <a:cubicBezTo>
                  <a:pt x="1766" y="793"/>
                  <a:pt x="529" y="0"/>
                  <a:pt x="0" y="229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AutoShape 185"/>
          <p:cNvSpPr>
            <a:spLocks noChangeAspect="1" noChangeArrowheads="1" noTextEdit="1"/>
          </p:cNvSpPr>
          <p:nvPr/>
        </p:nvSpPr>
        <p:spPr bwMode="auto">
          <a:xfrm>
            <a:off x="958850" y="1173163"/>
            <a:ext cx="2916238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333" name="Nesne 3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836836"/>
              </p:ext>
            </p:extLst>
          </p:nvPr>
        </p:nvGraphicFramePr>
        <p:xfrm>
          <a:off x="2897188" y="4459288"/>
          <a:ext cx="2212975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5" name="Equation" r:id="rId5" imgW="2463480" imgH="215640" progId="Equation.DSMT4">
                  <p:embed/>
                </p:oleObj>
              </mc:Choice>
              <mc:Fallback>
                <p:oleObj name="Equation" r:id="rId5" imgW="24634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7188" y="4459288"/>
                        <a:ext cx="2212975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4" name="Nesne 3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522145"/>
              </p:ext>
            </p:extLst>
          </p:nvPr>
        </p:nvGraphicFramePr>
        <p:xfrm>
          <a:off x="2889250" y="4772025"/>
          <a:ext cx="2176463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" name="Equation" r:id="rId7" imgW="2425680" imgH="215640" progId="Equation.DSMT4">
                  <p:embed/>
                </p:oleObj>
              </mc:Choice>
              <mc:Fallback>
                <p:oleObj name="Equation" r:id="rId7" imgW="24256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89250" y="4772025"/>
                        <a:ext cx="2176463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4708568" y="4726424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/>
          </p:nvPr>
        </p:nvGraphicFramePr>
        <p:xfrm>
          <a:off x="5421474" y="4635214"/>
          <a:ext cx="787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" name="Equation" r:id="rId9" imgW="787320" imgH="190440" progId="Equation.DSMT4">
                  <p:embed/>
                </p:oleObj>
              </mc:Choice>
              <mc:Fallback>
                <p:oleObj name="Equation" r:id="rId9" imgW="787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21474" y="4635214"/>
                        <a:ext cx="787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" name="Nesne 334"/>
          <p:cNvGraphicFramePr>
            <a:graphicFrameLocks noChangeAspect="1"/>
          </p:cNvGraphicFramePr>
          <p:nvPr>
            <p:extLst/>
          </p:nvPr>
        </p:nvGraphicFramePr>
        <p:xfrm>
          <a:off x="5447375" y="4957830"/>
          <a:ext cx="7112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8" name="Equation" r:id="rId11" imgW="711000" imgH="190440" progId="Equation.DSMT4">
                  <p:embed/>
                </p:oleObj>
              </mc:Choice>
              <mc:Fallback>
                <p:oleObj name="Equation" r:id="rId11" imgW="711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47375" y="4957830"/>
                        <a:ext cx="7112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ik Üçgen 39"/>
          <p:cNvSpPr/>
          <p:nvPr/>
        </p:nvSpPr>
        <p:spPr>
          <a:xfrm flipV="1">
            <a:off x="5602334" y="2087008"/>
            <a:ext cx="634820" cy="126198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6" name="Freeform 51"/>
          <p:cNvSpPr>
            <a:spLocks/>
          </p:cNvSpPr>
          <p:nvPr/>
        </p:nvSpPr>
        <p:spPr bwMode="auto">
          <a:xfrm>
            <a:off x="5602334" y="2962614"/>
            <a:ext cx="158801" cy="71253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1" name="Nesne 40"/>
          <p:cNvGraphicFramePr>
            <a:graphicFrameLocks noChangeAspect="1"/>
          </p:cNvGraphicFramePr>
          <p:nvPr>
            <p:extLst/>
          </p:nvPr>
        </p:nvGraphicFramePr>
        <p:xfrm>
          <a:off x="5409903" y="2517777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9" name="Equation" r:id="rId13" imgW="139680" imgH="139680" progId="Equation.DSMT4">
                  <p:embed/>
                </p:oleObj>
              </mc:Choice>
              <mc:Fallback>
                <p:oleObj name="Equation" r:id="rId13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09903" y="2517777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Nesne 41"/>
          <p:cNvGraphicFramePr>
            <a:graphicFrameLocks noChangeAspect="1"/>
          </p:cNvGraphicFramePr>
          <p:nvPr>
            <p:extLst/>
          </p:nvPr>
        </p:nvGraphicFramePr>
        <p:xfrm>
          <a:off x="5780088" y="1863725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0" name="Equation" r:id="rId15" imgW="241200" imgH="177480" progId="Equation.DSMT4">
                  <p:embed/>
                </p:oleObj>
              </mc:Choice>
              <mc:Fallback>
                <p:oleObj name="Equation" r:id="rId15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80088" y="1863725"/>
                        <a:ext cx="241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Nesne 42"/>
          <p:cNvGraphicFramePr>
            <a:graphicFrameLocks noChangeAspect="1"/>
          </p:cNvGraphicFramePr>
          <p:nvPr>
            <p:extLst/>
          </p:nvPr>
        </p:nvGraphicFramePr>
        <p:xfrm>
          <a:off x="6284651" y="2232723"/>
          <a:ext cx="800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1" name="Equation" r:id="rId17" imgW="799920" imgH="368280" progId="Equation.DSMT4">
                  <p:embed/>
                </p:oleObj>
              </mc:Choice>
              <mc:Fallback>
                <p:oleObj name="Equation" r:id="rId17" imgW="799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84651" y="2232723"/>
                        <a:ext cx="800100" cy="368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Nesne 43"/>
          <p:cNvGraphicFramePr>
            <a:graphicFrameLocks noChangeAspect="1"/>
          </p:cNvGraphicFramePr>
          <p:nvPr>
            <p:extLst/>
          </p:nvPr>
        </p:nvGraphicFramePr>
        <p:xfrm>
          <a:off x="6286868" y="2624129"/>
          <a:ext cx="66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2" name="Equation" r:id="rId19" imgW="660240" imgH="368280" progId="Equation.DSMT4">
                  <p:embed/>
                </p:oleObj>
              </mc:Choice>
              <mc:Fallback>
                <p:oleObj name="Equation" r:id="rId19" imgW="6602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86868" y="2624129"/>
                        <a:ext cx="660400" cy="368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Nesne 44"/>
          <p:cNvGraphicFramePr>
            <a:graphicFrameLocks noChangeAspect="1"/>
          </p:cNvGraphicFramePr>
          <p:nvPr>
            <p:extLst/>
          </p:nvPr>
        </p:nvGraphicFramePr>
        <p:xfrm>
          <a:off x="6286868" y="3104379"/>
          <a:ext cx="11176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3" name="Equation" r:id="rId21" imgW="1117440" imgH="215640" progId="Equation.DSMT4">
                  <p:embed/>
                </p:oleObj>
              </mc:Choice>
              <mc:Fallback>
                <p:oleObj name="Equation" r:id="rId21" imgW="1117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86868" y="3104379"/>
                        <a:ext cx="1117600" cy="215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9" name="Grup 348"/>
          <p:cNvGrpSpPr/>
          <p:nvPr/>
        </p:nvGrpSpPr>
        <p:grpSpPr>
          <a:xfrm>
            <a:off x="8317817" y="3712643"/>
            <a:ext cx="610918" cy="684213"/>
            <a:chOff x="8164513" y="3768725"/>
            <a:chExt cx="650875" cy="684213"/>
          </a:xfrm>
        </p:grpSpPr>
        <p:grpSp>
          <p:nvGrpSpPr>
            <p:cNvPr id="350" name="Grup 349"/>
            <p:cNvGrpSpPr/>
            <p:nvPr/>
          </p:nvGrpSpPr>
          <p:grpSpPr>
            <a:xfrm>
              <a:off x="8164513" y="3768725"/>
              <a:ext cx="650875" cy="684213"/>
              <a:chOff x="8164513" y="3768725"/>
              <a:chExt cx="650875" cy="684213"/>
            </a:xfrm>
          </p:grpSpPr>
          <p:sp>
            <p:nvSpPr>
              <p:cNvPr id="352" name="Freeform 11"/>
              <p:cNvSpPr>
                <a:spLocks/>
              </p:cNvSpPr>
              <p:nvPr/>
            </p:nvSpPr>
            <p:spPr bwMode="auto">
              <a:xfrm>
                <a:off x="8450263" y="3824288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353" name="Grup 352"/>
              <p:cNvGrpSpPr/>
              <p:nvPr/>
            </p:nvGrpSpPr>
            <p:grpSpPr>
              <a:xfrm>
                <a:off x="8164513" y="3768725"/>
                <a:ext cx="650875" cy="684213"/>
                <a:chOff x="8164513" y="3768725"/>
                <a:chExt cx="650875" cy="684213"/>
              </a:xfrm>
            </p:grpSpPr>
            <p:sp>
              <p:nvSpPr>
                <p:cNvPr id="354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55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356" name="Grup 355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35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58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59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351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aphicFrame>
        <p:nvGraphicFramePr>
          <p:cNvPr id="46" name="Nesne 45"/>
          <p:cNvGraphicFramePr>
            <a:graphicFrameLocks noChangeAspect="1"/>
          </p:cNvGraphicFramePr>
          <p:nvPr>
            <p:extLst/>
          </p:nvPr>
        </p:nvGraphicFramePr>
        <p:xfrm>
          <a:off x="5442986" y="4014104"/>
          <a:ext cx="5842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4" name="Equation" r:id="rId23" imgW="583920" imgH="177480" progId="Equation.DSMT4">
                  <p:embed/>
                </p:oleObj>
              </mc:Choice>
              <mc:Fallback>
                <p:oleObj name="Equation" r:id="rId23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442986" y="4014104"/>
                        <a:ext cx="5842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" name="Metin kutusu 336"/>
          <p:cNvSpPr txBox="1"/>
          <p:nvPr/>
        </p:nvSpPr>
        <p:spPr>
          <a:xfrm>
            <a:off x="9810789" y="3287713"/>
            <a:ext cx="2186817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Merkezde ışık kaynağı vardır,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Çizimler bu ışığın yarattığı </a:t>
            </a:r>
            <a:r>
              <a:rPr lang="tr-TR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izdüşümdür</a:t>
            </a:r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60" name="Metin kutusu 359"/>
          <p:cNvSpPr txBox="1"/>
          <p:nvPr/>
        </p:nvSpPr>
        <p:spPr>
          <a:xfrm>
            <a:off x="9810789" y="3029743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Düz Bağlayıcı 32"/>
          <p:cNvCxnSpPr/>
          <p:nvPr/>
        </p:nvCxnSpPr>
        <p:spPr>
          <a:xfrm flipV="1">
            <a:off x="8107680" y="2191241"/>
            <a:ext cx="343999" cy="5267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Bağlayıcı 34"/>
          <p:cNvCxnSpPr/>
          <p:nvPr/>
        </p:nvCxnSpPr>
        <p:spPr>
          <a:xfrm>
            <a:off x="8468621" y="2204853"/>
            <a:ext cx="1022101" cy="1053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Bağlayıcı 47"/>
          <p:cNvCxnSpPr>
            <a:endCxn id="175" idx="0"/>
          </p:cNvCxnSpPr>
          <p:nvPr/>
        </p:nvCxnSpPr>
        <p:spPr>
          <a:xfrm flipV="1">
            <a:off x="8451679" y="1369324"/>
            <a:ext cx="0" cy="820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12-Noktalı Yıldız 362"/>
          <p:cNvSpPr/>
          <p:nvPr/>
        </p:nvSpPr>
        <p:spPr>
          <a:xfrm>
            <a:off x="8382146" y="2143434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3" name="Düz Bağlayıcı 62"/>
          <p:cNvCxnSpPr>
            <a:stCxn id="184" idx="0"/>
            <a:endCxn id="9" idx="1"/>
          </p:cNvCxnSpPr>
          <p:nvPr/>
        </p:nvCxnSpPr>
        <p:spPr>
          <a:xfrm flipV="1">
            <a:off x="8336809" y="4620259"/>
            <a:ext cx="492921" cy="82873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Düz Bağlayıcı 66"/>
          <p:cNvCxnSpPr>
            <a:stCxn id="184" idx="5"/>
            <a:endCxn id="143" idx="3"/>
          </p:cNvCxnSpPr>
          <p:nvPr/>
        </p:nvCxnSpPr>
        <p:spPr>
          <a:xfrm flipV="1">
            <a:off x="8347186" y="4990362"/>
            <a:ext cx="833872" cy="485153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12-Noktalı Yıldız 363"/>
          <p:cNvSpPr/>
          <p:nvPr/>
        </p:nvSpPr>
        <p:spPr>
          <a:xfrm>
            <a:off x="8272010" y="5398724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9" name="Düz Bağlayıcı 68"/>
          <p:cNvCxnSpPr/>
          <p:nvPr/>
        </p:nvCxnSpPr>
        <p:spPr>
          <a:xfrm flipV="1">
            <a:off x="9196597" y="4491788"/>
            <a:ext cx="851643" cy="49245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/>
          <p:cNvCxnSpPr>
            <a:stCxn id="9" idx="1"/>
            <a:endCxn id="185" idx="0"/>
          </p:cNvCxnSpPr>
          <p:nvPr/>
        </p:nvCxnSpPr>
        <p:spPr>
          <a:xfrm flipV="1">
            <a:off x="8829730" y="4489042"/>
            <a:ext cx="69060" cy="13121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Line 26"/>
          <p:cNvSpPr>
            <a:spLocks noChangeShapeType="1"/>
          </p:cNvSpPr>
          <p:nvPr/>
        </p:nvSpPr>
        <p:spPr bwMode="auto">
          <a:xfrm>
            <a:off x="10048240" y="4445879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7" name="Dik Üçgen 366"/>
          <p:cNvSpPr/>
          <p:nvPr/>
        </p:nvSpPr>
        <p:spPr>
          <a:xfrm flipV="1">
            <a:off x="8326402" y="4491788"/>
            <a:ext cx="561121" cy="974374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76" name="Nesne 75"/>
          <p:cNvGraphicFramePr>
            <a:graphicFrameLocks noChangeAspect="1"/>
          </p:cNvGraphicFramePr>
          <p:nvPr>
            <p:extLst/>
          </p:nvPr>
        </p:nvGraphicFramePr>
        <p:xfrm>
          <a:off x="5663275" y="2768455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5" name="Equation" r:id="rId25" imgW="139680" imgH="126720" progId="Equation.DSMT4">
                  <p:embed/>
                </p:oleObj>
              </mc:Choice>
              <mc:Fallback>
                <p:oleObj name="Equation" r:id="rId25" imgW="13968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663275" y="2768455"/>
                        <a:ext cx="1397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" name="Rectangle 28"/>
          <p:cNvSpPr>
            <a:spLocks noChangeArrowheads="1"/>
          </p:cNvSpPr>
          <p:nvPr/>
        </p:nvSpPr>
        <p:spPr bwMode="auto">
          <a:xfrm>
            <a:off x="6304120" y="2001723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Thoma"/>
              </a:rPr>
              <a:t>A’</a:t>
            </a:r>
            <a:endParaRPr kumimoji="0" lang="tr-TR" altLang="tr-T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oma"/>
            </a:endParaRPr>
          </a:p>
        </p:txBody>
      </p:sp>
      <p:sp>
        <p:nvSpPr>
          <p:cNvPr id="369" name="Rectangle 28"/>
          <p:cNvSpPr>
            <a:spLocks noChangeArrowheads="1"/>
          </p:cNvSpPr>
          <p:nvPr/>
        </p:nvSpPr>
        <p:spPr bwMode="auto">
          <a:xfrm>
            <a:off x="5540692" y="3403712"/>
            <a:ext cx="849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oma"/>
              </a:rPr>
              <a:t>M</a:t>
            </a:r>
          </a:p>
        </p:txBody>
      </p:sp>
      <p:graphicFrame>
        <p:nvGraphicFramePr>
          <p:cNvPr id="370" name="Nesne 369"/>
          <p:cNvGraphicFramePr>
            <a:graphicFrameLocks noChangeAspect="1"/>
          </p:cNvGraphicFramePr>
          <p:nvPr>
            <p:extLst/>
          </p:nvPr>
        </p:nvGraphicFramePr>
        <p:xfrm>
          <a:off x="8167684" y="4711523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" name="Equation" r:id="rId27" imgW="139680" imgH="139680" progId="Equation.DSMT4">
                  <p:embed/>
                </p:oleObj>
              </mc:Choice>
              <mc:Fallback>
                <p:oleObj name="Equation" r:id="rId27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67684" y="4711523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" name="Nesne 370"/>
          <p:cNvGraphicFramePr>
            <a:graphicFrameLocks noChangeAspect="1"/>
          </p:cNvGraphicFramePr>
          <p:nvPr>
            <p:extLst/>
          </p:nvPr>
        </p:nvGraphicFramePr>
        <p:xfrm>
          <a:off x="5427969" y="4307944"/>
          <a:ext cx="546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7" name="Equation" r:id="rId28" imgW="545760" imgH="164880" progId="Equation.DSMT4">
                  <p:embed/>
                </p:oleObj>
              </mc:Choice>
              <mc:Fallback>
                <p:oleObj name="Equation" r:id="rId28" imgW="5457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427969" y="4307944"/>
                        <a:ext cx="546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Düz Bağlayıcı 77"/>
          <p:cNvCxnSpPr>
            <a:stCxn id="40" idx="2"/>
            <a:endCxn id="40" idx="4"/>
          </p:cNvCxnSpPr>
          <p:nvPr/>
        </p:nvCxnSpPr>
        <p:spPr>
          <a:xfrm>
            <a:off x="5602334" y="2087008"/>
            <a:ext cx="63482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Oval 373"/>
          <p:cNvSpPr/>
          <p:nvPr/>
        </p:nvSpPr>
        <p:spPr>
          <a:xfrm>
            <a:off x="4789901" y="4411349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375" name="Oval 374"/>
          <p:cNvSpPr/>
          <p:nvPr/>
        </p:nvSpPr>
        <p:spPr>
          <a:xfrm flipV="1">
            <a:off x="2410945" y="23706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6" name="Rectangle 34"/>
          <p:cNvSpPr>
            <a:spLocks noChangeArrowheads="1"/>
          </p:cNvSpPr>
          <p:nvPr/>
        </p:nvSpPr>
        <p:spPr bwMode="auto">
          <a:xfrm>
            <a:off x="2353920" y="2400627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7" name="Grup 376"/>
          <p:cNvGrpSpPr/>
          <p:nvPr/>
        </p:nvGrpSpPr>
        <p:grpSpPr>
          <a:xfrm>
            <a:off x="2430099" y="1961059"/>
            <a:ext cx="335689" cy="458180"/>
            <a:chOff x="8165307" y="3769262"/>
            <a:chExt cx="650875" cy="684213"/>
          </a:xfrm>
        </p:grpSpPr>
        <p:grpSp>
          <p:nvGrpSpPr>
            <p:cNvPr id="378" name="Grup 377"/>
            <p:cNvGrpSpPr/>
            <p:nvPr/>
          </p:nvGrpSpPr>
          <p:grpSpPr>
            <a:xfrm>
              <a:off x="8165307" y="3769262"/>
              <a:ext cx="650875" cy="684213"/>
              <a:chOff x="8165307" y="3769262"/>
              <a:chExt cx="650875" cy="684213"/>
            </a:xfrm>
          </p:grpSpPr>
          <p:sp>
            <p:nvSpPr>
              <p:cNvPr id="380" name="Freeform 11"/>
              <p:cNvSpPr>
                <a:spLocks/>
              </p:cNvSpPr>
              <p:nvPr/>
            </p:nvSpPr>
            <p:spPr bwMode="auto">
              <a:xfrm>
                <a:off x="8451057" y="3824825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381" name="Grup 380"/>
              <p:cNvGrpSpPr/>
              <p:nvPr/>
            </p:nvGrpSpPr>
            <p:grpSpPr>
              <a:xfrm>
                <a:off x="8165307" y="3769262"/>
                <a:ext cx="650875" cy="684213"/>
                <a:chOff x="8164513" y="3768725"/>
                <a:chExt cx="650875" cy="684213"/>
              </a:xfrm>
            </p:grpSpPr>
            <p:sp>
              <p:nvSpPr>
                <p:cNvPr id="382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83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384" name="Grup 383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38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86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87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379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388" name="Sol Ayraç 387"/>
          <p:cNvSpPr/>
          <p:nvPr/>
        </p:nvSpPr>
        <p:spPr>
          <a:xfrm rot="16200000">
            <a:off x="2521605" y="2300047"/>
            <a:ext cx="135112" cy="324470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9" name="Metin kutusu 388"/>
          <p:cNvSpPr txBox="1"/>
          <p:nvPr/>
        </p:nvSpPr>
        <p:spPr>
          <a:xfrm>
            <a:off x="2322004" y="2523667"/>
            <a:ext cx="4940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3,68 cm</a:t>
            </a:r>
            <a:endParaRPr lang="tr-TR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0" name="Metin kutusu 389"/>
          <p:cNvSpPr txBox="1"/>
          <p:nvPr/>
        </p:nvSpPr>
        <p:spPr>
          <a:xfrm>
            <a:off x="710310" y="4460020"/>
            <a:ext cx="686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Türkiye</a:t>
            </a:r>
            <a:endParaRPr lang="tr-TR" sz="1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91" name="Nesne 3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155633"/>
              </p:ext>
            </p:extLst>
          </p:nvPr>
        </p:nvGraphicFramePr>
        <p:xfrm>
          <a:off x="320675" y="4957763"/>
          <a:ext cx="2163763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" name="Equation" r:id="rId30" imgW="2412720" imgH="215640" progId="Equation.DSMT4">
                  <p:embed/>
                </p:oleObj>
              </mc:Choice>
              <mc:Fallback>
                <p:oleObj name="Equation" r:id="rId30" imgW="24127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20675" y="4957763"/>
                        <a:ext cx="2163763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" name="Oval 391"/>
          <p:cNvSpPr/>
          <p:nvPr/>
        </p:nvSpPr>
        <p:spPr>
          <a:xfrm>
            <a:off x="2140536" y="4929030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393" name="Nesne 3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491893"/>
              </p:ext>
            </p:extLst>
          </p:nvPr>
        </p:nvGraphicFramePr>
        <p:xfrm>
          <a:off x="312738" y="5334000"/>
          <a:ext cx="2130425" cy="19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9" name="Equation" r:id="rId32" imgW="2374560" imgH="215640" progId="Equation.DSMT4">
                  <p:embed/>
                </p:oleObj>
              </mc:Choice>
              <mc:Fallback>
                <p:oleObj name="Equation" r:id="rId32" imgW="23745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312738" y="5334000"/>
                        <a:ext cx="2130425" cy="1936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4" name="Oval 393"/>
          <p:cNvSpPr/>
          <p:nvPr/>
        </p:nvSpPr>
        <p:spPr>
          <a:xfrm>
            <a:off x="2124259" y="5289462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9" name="AutoShape 255"/>
          <p:cNvSpPr>
            <a:spLocks noChangeAspect="1" noChangeArrowheads="1" noTextEdit="1"/>
          </p:cNvSpPr>
          <p:nvPr/>
        </p:nvSpPr>
        <p:spPr bwMode="auto">
          <a:xfrm>
            <a:off x="992188" y="976313"/>
            <a:ext cx="29162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Oval 257"/>
          <p:cNvSpPr>
            <a:spLocks noChangeArrowheads="1"/>
          </p:cNvSpPr>
          <p:nvPr/>
        </p:nvSpPr>
        <p:spPr bwMode="auto">
          <a:xfrm>
            <a:off x="2427288" y="2393951"/>
            <a:ext cx="7937" cy="6350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258"/>
          <p:cNvSpPr>
            <a:spLocks noChangeArrowheads="1"/>
          </p:cNvSpPr>
          <p:nvPr/>
        </p:nvSpPr>
        <p:spPr bwMode="auto">
          <a:xfrm>
            <a:off x="1450975" y="1428751"/>
            <a:ext cx="1960562" cy="1935163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Oval 259"/>
          <p:cNvSpPr>
            <a:spLocks noChangeArrowheads="1"/>
          </p:cNvSpPr>
          <p:nvPr/>
        </p:nvSpPr>
        <p:spPr bwMode="auto">
          <a:xfrm>
            <a:off x="2109788" y="2079626"/>
            <a:ext cx="641350" cy="633413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Line 260"/>
          <p:cNvSpPr>
            <a:spLocks noChangeShapeType="1"/>
          </p:cNvSpPr>
          <p:nvPr/>
        </p:nvSpPr>
        <p:spPr bwMode="auto">
          <a:xfrm>
            <a:off x="2430463" y="989013"/>
            <a:ext cx="1587" cy="2814638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Line 261"/>
          <p:cNvSpPr>
            <a:spLocks noChangeShapeType="1"/>
          </p:cNvSpPr>
          <p:nvPr/>
        </p:nvSpPr>
        <p:spPr bwMode="auto">
          <a:xfrm flipH="1" flipV="1">
            <a:off x="2430463" y="2397126"/>
            <a:ext cx="1235075" cy="70326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Line 262"/>
          <p:cNvSpPr>
            <a:spLocks noChangeShapeType="1"/>
          </p:cNvSpPr>
          <p:nvPr/>
        </p:nvSpPr>
        <p:spPr bwMode="auto">
          <a:xfrm flipH="1" flipV="1">
            <a:off x="2430463" y="2397126"/>
            <a:ext cx="712787" cy="1219200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auto">
          <a:xfrm flipV="1">
            <a:off x="1006475" y="2395538"/>
            <a:ext cx="2849562" cy="1588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Line 264"/>
          <p:cNvSpPr>
            <a:spLocks noChangeShapeType="1"/>
          </p:cNvSpPr>
          <p:nvPr/>
        </p:nvSpPr>
        <p:spPr bwMode="auto">
          <a:xfrm flipV="1">
            <a:off x="2432050" y="1692276"/>
            <a:ext cx="1233487" cy="70326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Line 265"/>
          <p:cNvSpPr>
            <a:spLocks noChangeShapeType="1"/>
          </p:cNvSpPr>
          <p:nvPr/>
        </p:nvSpPr>
        <p:spPr bwMode="auto">
          <a:xfrm flipV="1">
            <a:off x="2432050" y="1177926"/>
            <a:ext cx="712787" cy="1219200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Line 266"/>
          <p:cNvSpPr>
            <a:spLocks noChangeShapeType="1"/>
          </p:cNvSpPr>
          <p:nvPr/>
        </p:nvSpPr>
        <p:spPr bwMode="auto">
          <a:xfrm flipV="1">
            <a:off x="1719263" y="2397126"/>
            <a:ext cx="711200" cy="121761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Line 267"/>
          <p:cNvSpPr>
            <a:spLocks noChangeShapeType="1"/>
          </p:cNvSpPr>
          <p:nvPr/>
        </p:nvSpPr>
        <p:spPr bwMode="auto">
          <a:xfrm flipV="1">
            <a:off x="1196975" y="2397126"/>
            <a:ext cx="1235075" cy="70326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Line 268"/>
          <p:cNvSpPr>
            <a:spLocks noChangeShapeType="1"/>
          </p:cNvSpPr>
          <p:nvPr/>
        </p:nvSpPr>
        <p:spPr bwMode="auto">
          <a:xfrm flipH="1" flipV="1">
            <a:off x="1196975" y="1693863"/>
            <a:ext cx="1233487" cy="70326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Line 269"/>
          <p:cNvSpPr>
            <a:spLocks noChangeShapeType="1"/>
          </p:cNvSpPr>
          <p:nvPr/>
        </p:nvSpPr>
        <p:spPr bwMode="auto">
          <a:xfrm flipH="1" flipV="1">
            <a:off x="1717675" y="1177926"/>
            <a:ext cx="712787" cy="1219200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Oval 270"/>
          <p:cNvSpPr>
            <a:spLocks noChangeArrowheads="1"/>
          </p:cNvSpPr>
          <p:nvPr/>
        </p:nvSpPr>
        <p:spPr bwMode="auto">
          <a:xfrm>
            <a:off x="2427288" y="2392363"/>
            <a:ext cx="7937" cy="7938"/>
          </a:xfrm>
          <a:prstGeom prst="ellipse">
            <a:avLst/>
          </a:pr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271"/>
          <p:cNvSpPr>
            <a:spLocks noChangeArrowheads="1"/>
          </p:cNvSpPr>
          <p:nvPr/>
        </p:nvSpPr>
        <p:spPr bwMode="auto">
          <a:xfrm>
            <a:off x="1651000" y="1627188"/>
            <a:ext cx="1560512" cy="1539875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Oval 272"/>
          <p:cNvSpPr>
            <a:spLocks noChangeArrowheads="1"/>
          </p:cNvSpPr>
          <p:nvPr/>
        </p:nvSpPr>
        <p:spPr bwMode="auto">
          <a:xfrm>
            <a:off x="1800225" y="1774826"/>
            <a:ext cx="1262062" cy="1244600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Line 273"/>
          <p:cNvSpPr>
            <a:spLocks noChangeShapeType="1"/>
          </p:cNvSpPr>
          <p:nvPr/>
        </p:nvSpPr>
        <p:spPr bwMode="auto">
          <a:xfrm flipH="1" flipV="1">
            <a:off x="2432050" y="2395538"/>
            <a:ext cx="622300" cy="1262063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Line 274"/>
          <p:cNvSpPr>
            <a:spLocks noChangeShapeType="1"/>
          </p:cNvSpPr>
          <p:nvPr/>
        </p:nvSpPr>
        <p:spPr bwMode="auto">
          <a:xfrm flipH="1" flipV="1">
            <a:off x="2428875" y="2393951"/>
            <a:ext cx="1016000" cy="1003300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275"/>
          <p:cNvSpPr>
            <a:spLocks/>
          </p:cNvSpPr>
          <p:nvPr/>
        </p:nvSpPr>
        <p:spPr bwMode="auto">
          <a:xfrm>
            <a:off x="2708275" y="2836863"/>
            <a:ext cx="274637" cy="252413"/>
          </a:xfrm>
          <a:custGeom>
            <a:avLst/>
            <a:gdLst>
              <a:gd name="T0" fmla="*/ 0 w 772"/>
              <a:gd name="T1" fmla="*/ 339 h 717"/>
              <a:gd name="T2" fmla="*/ 106 w 772"/>
              <a:gd name="T3" fmla="*/ 283 h 717"/>
              <a:gd name="T4" fmla="*/ 475 w 772"/>
              <a:gd name="T5" fmla="*/ 0 h 717"/>
              <a:gd name="T6" fmla="*/ 772 w 772"/>
              <a:gd name="T7" fmla="*/ 297 h 717"/>
              <a:gd name="T8" fmla="*/ 316 w 772"/>
              <a:gd name="T9" fmla="*/ 647 h 717"/>
              <a:gd name="T10" fmla="*/ 184 w 772"/>
              <a:gd name="T11" fmla="*/ 717 h 717"/>
              <a:gd name="T12" fmla="*/ 0 w 772"/>
              <a:gd name="T13" fmla="*/ 339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717">
                <a:moveTo>
                  <a:pt x="0" y="339"/>
                </a:moveTo>
                <a:lnTo>
                  <a:pt x="106" y="283"/>
                </a:lnTo>
                <a:cubicBezTo>
                  <a:pt x="203" y="226"/>
                  <a:pt x="389" y="84"/>
                  <a:pt x="475" y="0"/>
                </a:cubicBezTo>
                <a:lnTo>
                  <a:pt x="772" y="297"/>
                </a:lnTo>
                <a:cubicBezTo>
                  <a:pt x="672" y="392"/>
                  <a:pt x="416" y="585"/>
                  <a:pt x="316" y="647"/>
                </a:cubicBezTo>
                <a:lnTo>
                  <a:pt x="184" y="717"/>
                </a:lnTo>
                <a:lnTo>
                  <a:pt x="0" y="339"/>
                </a:lnTo>
                <a:close/>
              </a:path>
            </a:pathLst>
          </a:cu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cxnSp>
        <p:nvCxnSpPr>
          <p:cNvPr id="62" name="Düz Bağlayıcı 61"/>
          <p:cNvCxnSpPr>
            <a:stCxn id="367" idx="2"/>
          </p:cNvCxnSpPr>
          <p:nvPr/>
        </p:nvCxnSpPr>
        <p:spPr>
          <a:xfrm flipV="1">
            <a:off x="8326402" y="4485589"/>
            <a:ext cx="1721838" cy="61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Düz Bağlayıcı 74"/>
          <p:cNvCxnSpPr>
            <a:stCxn id="367" idx="0"/>
            <a:endCxn id="144" idx="6"/>
          </p:cNvCxnSpPr>
          <p:nvPr/>
        </p:nvCxnSpPr>
        <p:spPr>
          <a:xfrm flipV="1">
            <a:off x="8326402" y="5464528"/>
            <a:ext cx="1010925" cy="1634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Düz Bağlayıcı 79"/>
          <p:cNvCxnSpPr>
            <a:stCxn id="144" idx="5"/>
          </p:cNvCxnSpPr>
          <p:nvPr/>
        </p:nvCxnSpPr>
        <p:spPr>
          <a:xfrm flipV="1">
            <a:off x="9333029" y="5474886"/>
            <a:ext cx="2664577" cy="62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Metin kutusu 187"/>
          <p:cNvSpPr txBox="1"/>
          <p:nvPr/>
        </p:nvSpPr>
        <p:spPr>
          <a:xfrm>
            <a:off x="2667456" y="2196607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3324814" y="2166070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Metin kutusu 191"/>
          <p:cNvSpPr txBox="1"/>
          <p:nvPr/>
        </p:nvSpPr>
        <p:spPr>
          <a:xfrm>
            <a:off x="1419887" y="973366"/>
            <a:ext cx="51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B150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Metin kutusu 192"/>
          <p:cNvSpPr txBox="1"/>
          <p:nvPr/>
        </p:nvSpPr>
        <p:spPr>
          <a:xfrm>
            <a:off x="1494494" y="3583445"/>
            <a:ext cx="381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Metin kutusu 193"/>
          <p:cNvSpPr txBox="1"/>
          <p:nvPr/>
        </p:nvSpPr>
        <p:spPr>
          <a:xfrm>
            <a:off x="837890" y="1519466"/>
            <a:ext cx="428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B120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Metin kutusu 194"/>
          <p:cNvSpPr txBox="1"/>
          <p:nvPr/>
        </p:nvSpPr>
        <p:spPr>
          <a:xfrm>
            <a:off x="2242216" y="742554"/>
            <a:ext cx="4042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Metin kutusu 195"/>
          <p:cNvSpPr txBox="1"/>
          <p:nvPr/>
        </p:nvSpPr>
        <p:spPr>
          <a:xfrm>
            <a:off x="2292250" y="3783242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Metin kutusu 196"/>
          <p:cNvSpPr txBox="1"/>
          <p:nvPr/>
        </p:nvSpPr>
        <p:spPr>
          <a:xfrm>
            <a:off x="909048" y="3071842"/>
            <a:ext cx="395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Metin kutusu 197"/>
          <p:cNvSpPr txBox="1"/>
          <p:nvPr/>
        </p:nvSpPr>
        <p:spPr>
          <a:xfrm>
            <a:off x="3635301" y="3045131"/>
            <a:ext cx="424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Metin kutusu 198"/>
          <p:cNvSpPr txBox="1"/>
          <p:nvPr/>
        </p:nvSpPr>
        <p:spPr>
          <a:xfrm>
            <a:off x="672182" y="2268370"/>
            <a:ext cx="384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B90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0" name="Metin kutusu 199"/>
          <p:cNvSpPr txBox="1"/>
          <p:nvPr/>
        </p:nvSpPr>
        <p:spPr>
          <a:xfrm>
            <a:off x="3822819" y="2292579"/>
            <a:ext cx="472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D90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1" name="Metin kutusu 200"/>
          <p:cNvSpPr txBox="1"/>
          <p:nvPr/>
        </p:nvSpPr>
        <p:spPr>
          <a:xfrm>
            <a:off x="3610674" y="1532548"/>
            <a:ext cx="448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D120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2" name="Metin kutusu 201"/>
          <p:cNvSpPr txBox="1"/>
          <p:nvPr/>
        </p:nvSpPr>
        <p:spPr>
          <a:xfrm>
            <a:off x="2992683" y="960895"/>
            <a:ext cx="503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D150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Metin kutusu 202"/>
          <p:cNvSpPr txBox="1"/>
          <p:nvPr/>
        </p:nvSpPr>
        <p:spPr>
          <a:xfrm>
            <a:off x="3076548" y="3596482"/>
            <a:ext cx="380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" name="Metin kutusu 203"/>
          <p:cNvSpPr txBox="1"/>
          <p:nvPr/>
        </p:nvSpPr>
        <p:spPr>
          <a:xfrm>
            <a:off x="3015854" y="2544992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Metin kutusu 204"/>
          <p:cNvSpPr txBox="1"/>
          <p:nvPr/>
        </p:nvSpPr>
        <p:spPr>
          <a:xfrm>
            <a:off x="2882833" y="2461233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Metin kutusu 205"/>
          <p:cNvSpPr txBox="1"/>
          <p:nvPr/>
        </p:nvSpPr>
        <p:spPr>
          <a:xfrm>
            <a:off x="2911274" y="3648722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7" name="Metin kutusu 206"/>
          <p:cNvSpPr txBox="1"/>
          <p:nvPr/>
        </p:nvSpPr>
        <p:spPr>
          <a:xfrm>
            <a:off x="3353518" y="3346121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Metin kutusu 169"/>
          <p:cNvSpPr txBox="1"/>
          <p:nvPr/>
        </p:nvSpPr>
        <p:spPr>
          <a:xfrm>
            <a:off x="116655" y="249382"/>
            <a:ext cx="47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smtClean="0">
                <a:latin typeface="Segoe Print" panose="02000600000000000000" pitchFamily="2" charset="0"/>
              </a:rPr>
              <a:t>merkezi</a:t>
            </a:r>
            <a:r>
              <a:rPr lang="tr-TR" sz="900" dirty="0" smtClean="0">
                <a:latin typeface="Segoe Print" panose="02000600000000000000" pitchFamily="2" charset="0"/>
              </a:rPr>
              <a:t> </a:t>
            </a:r>
            <a:endParaRPr lang="tr-TR" sz="900" dirty="0" smtClean="0">
              <a:latin typeface="Segoe Print" panose="02000600000000000000" pitchFamily="2" charset="0"/>
            </a:endParaRPr>
          </a:p>
          <a:p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9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1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19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9" grpId="0" animBg="1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7" grpId="0"/>
      <p:bldP spid="133" grpId="0"/>
      <p:bldP spid="134" grpId="0" animBg="1"/>
      <p:bldP spid="135" grpId="0" animBg="1"/>
      <p:bldP spid="143" grpId="0" animBg="1"/>
      <p:bldP spid="144" grpId="0" animBg="1"/>
      <p:bldP spid="169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90" grpId="0" animBg="1"/>
      <p:bldP spid="208" grpId="0" animBg="1"/>
      <p:bldP spid="309" grpId="0" animBg="1"/>
      <p:bldP spid="4" grpId="0" animBg="1"/>
      <p:bldP spid="40" grpId="0" animBg="1"/>
      <p:bldP spid="336" grpId="0" animBg="1"/>
      <p:bldP spid="337" grpId="0" animBg="1"/>
      <p:bldP spid="360" grpId="0" animBg="1"/>
      <p:bldP spid="363" grpId="0" animBg="1"/>
      <p:bldP spid="364" grpId="0" animBg="1"/>
      <p:bldP spid="366" grpId="0" animBg="1"/>
      <p:bldP spid="367" grpId="0" animBg="1"/>
      <p:bldP spid="367" grpId="1" animBg="1"/>
      <p:bldP spid="368" grpId="0"/>
      <p:bldP spid="369" grpId="0"/>
      <p:bldP spid="374" grpId="0" animBg="1"/>
      <p:bldP spid="375" grpId="0" animBg="1"/>
      <p:bldP spid="376" grpId="0"/>
      <p:bldP spid="388" grpId="0" animBg="1"/>
      <p:bldP spid="388" grpId="1" animBg="1"/>
      <p:bldP spid="389" grpId="0"/>
      <p:bldP spid="389" grpId="1"/>
      <p:bldP spid="390" grpId="0"/>
      <p:bldP spid="392" grpId="0" animBg="1"/>
      <p:bldP spid="394" grpId="0" animBg="1"/>
      <p:bldP spid="21" grpId="0" animBg="1"/>
      <p:bldP spid="22" grpId="0" animBg="1"/>
      <p:bldP spid="23" grpId="0" animBg="1"/>
      <p:bldP spid="24" grpId="0" animBg="1"/>
      <p:bldP spid="32" grpId="0" animBg="1"/>
      <p:bldP spid="34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88" grpId="0"/>
      <p:bldP spid="189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 r="25077"/>
          <a:stretch/>
        </p:blipFill>
        <p:spPr>
          <a:xfrm>
            <a:off x="3933500" y="0"/>
            <a:ext cx="2697938" cy="26945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r="24691"/>
          <a:stretch/>
        </p:blipFill>
        <p:spPr>
          <a:xfrm>
            <a:off x="6714563" y="-1"/>
            <a:ext cx="2691570" cy="26964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5" r="25077"/>
          <a:stretch/>
        </p:blipFill>
        <p:spPr>
          <a:xfrm>
            <a:off x="9412502" y="-47135"/>
            <a:ext cx="2687436" cy="269640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-1" y="0"/>
            <a:ext cx="3850375" cy="29238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>
              <a:spcAft>
                <a:spcPts val="600"/>
              </a:spcAft>
            </a:pP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Merkezi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Projeksiyon (Kutupsal</a:t>
            </a: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200" dirty="0" smtClean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Dünyanın yarısından azı gösterilebilir.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Paraleller aynı merkezli daire yaylarıdır.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Paralellerin araları merkezden çevreye doğru gidildikçe açılır. Açılma, 50 derece paralelinden sonra gözle görülebilecek derecededir.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Meridyenleri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ışınsal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doğrular şeklindedir.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Meridyenler arasındaki açı, küre üzerindeki açı değerlerine eşittir.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En iyi teğet nokta yakın çevresi görülür.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Teğet noktadan uzaklaştıkça bozulma oranları artar.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Meridyen 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uzantıları 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sonsuza atılmıştır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28" y="2938747"/>
            <a:ext cx="2488215" cy="248821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4174" r="1757" b="2405"/>
          <a:stretch/>
        </p:blipFill>
        <p:spPr>
          <a:xfrm>
            <a:off x="8704256" y="2923877"/>
            <a:ext cx="2593141" cy="2486865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0" y="2844644"/>
            <a:ext cx="21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Gnomonic</a:t>
            </a:r>
            <a:r>
              <a:rPr lang="tr-TR" dirty="0" smtClean="0"/>
              <a:t> </a:t>
            </a:r>
            <a:r>
              <a:rPr lang="tr-TR" dirty="0" err="1" smtClean="0"/>
              <a:t>Projection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-1" y="6058620"/>
            <a:ext cx="6156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Denizci ve havacılar</a:t>
            </a:r>
            <a:r>
              <a:rPr lang="tr-TR" sz="1200" dirty="0"/>
              <a:t>. Bu projeksiyonla çizilmiş haritalarda hava uçuşlarında ve meteoroloji istasyonlarında kullanılır</a:t>
            </a:r>
            <a:r>
              <a:rPr lang="tr-TR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err="1" smtClean="0"/>
              <a:t>Ortodrom</a:t>
            </a:r>
            <a:r>
              <a:rPr lang="tr-TR" sz="1200" dirty="0" smtClean="0"/>
              <a:t> </a:t>
            </a:r>
            <a:r>
              <a:rPr lang="tr-TR" sz="1200" dirty="0"/>
              <a:t>özelliğine sahiptir. </a:t>
            </a:r>
            <a:r>
              <a:rPr lang="tr-TR" sz="1200" dirty="0" smtClean="0"/>
              <a:t>Yeryüzünde </a:t>
            </a:r>
            <a:r>
              <a:rPr lang="tr-TR" sz="1200" dirty="0"/>
              <a:t>belirlenen iki nokta arasındaki en kısa yol </a:t>
            </a:r>
            <a:r>
              <a:rPr lang="tr-TR" sz="1200" dirty="0" err="1"/>
              <a:t>ortodrom</a:t>
            </a:r>
            <a:r>
              <a:rPr lang="tr-TR" sz="1200" dirty="0"/>
              <a:t> demektir ve bu yol </a:t>
            </a:r>
            <a:r>
              <a:rPr lang="tr-TR" sz="1200" dirty="0" smtClean="0"/>
              <a:t>merkezi </a:t>
            </a:r>
            <a:r>
              <a:rPr lang="tr-TR" sz="1200" dirty="0"/>
              <a:t>projeksiyonda bir doğru şeklinde görülür.</a:t>
            </a:r>
            <a:endParaRPr lang="tr-TR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sz="1200" dirty="0"/>
          </a:p>
        </p:txBody>
      </p:sp>
      <p:sp>
        <p:nvSpPr>
          <p:cNvPr id="13" name="Dikdörtgen 12"/>
          <p:cNvSpPr/>
          <p:nvPr/>
        </p:nvSpPr>
        <p:spPr>
          <a:xfrm>
            <a:off x="85055" y="5823973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2917"/>
            <a:ext cx="5174125" cy="2712720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4120485" y="5211344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 smtClean="0"/>
              <a:t>Teğet Nokta</a:t>
            </a:r>
          </a:p>
          <a:p>
            <a:r>
              <a:rPr lang="tr-TR" sz="800" dirty="0" smtClean="0"/>
              <a:t>45 Derece K.</a:t>
            </a:r>
          </a:p>
          <a:p>
            <a:r>
              <a:rPr lang="tr-TR" sz="800" dirty="0" smtClean="0"/>
              <a:t>Orta </a:t>
            </a:r>
            <a:r>
              <a:rPr lang="tr-TR" sz="800" dirty="0" err="1" smtClean="0"/>
              <a:t>Merdiyen</a:t>
            </a:r>
            <a:endParaRPr lang="tr-TR" sz="800" dirty="0" smtClean="0"/>
          </a:p>
          <a:p>
            <a:r>
              <a:rPr lang="tr-TR" sz="800" dirty="0" smtClean="0"/>
              <a:t>36 Derece D.</a:t>
            </a:r>
            <a:endParaRPr lang="tr-TR" sz="800" dirty="0"/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1539" y="3366397"/>
            <a:ext cx="2692807" cy="2692223"/>
          </a:xfrm>
          <a:prstGeom prst="rect">
            <a:avLst/>
          </a:prstGeom>
          <a:noFill/>
        </p:spPr>
      </p:pic>
      <p:sp>
        <p:nvSpPr>
          <p:cNvPr id="42" name="Oval 5"/>
          <p:cNvSpPr>
            <a:spLocks noChangeArrowheads="1"/>
          </p:cNvSpPr>
          <p:nvPr/>
        </p:nvSpPr>
        <p:spPr bwMode="auto">
          <a:xfrm>
            <a:off x="5832379" y="3405778"/>
            <a:ext cx="2765425" cy="2763837"/>
          </a:xfrm>
          <a:prstGeom prst="ellips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Freeform 6"/>
          <p:cNvSpPr>
            <a:spLocks/>
          </p:cNvSpPr>
          <p:nvPr/>
        </p:nvSpPr>
        <p:spPr bwMode="auto">
          <a:xfrm>
            <a:off x="6297516" y="3405777"/>
            <a:ext cx="952500" cy="2763837"/>
          </a:xfrm>
          <a:custGeom>
            <a:avLst/>
            <a:gdLst>
              <a:gd name="T0" fmla="*/ 2640 w 2640"/>
              <a:gd name="T1" fmla="*/ 0 h 7485"/>
              <a:gd name="T2" fmla="*/ 2640 w 2640"/>
              <a:gd name="T3" fmla="*/ 7485 h 74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0" h="7485">
                <a:moveTo>
                  <a:pt x="2640" y="0"/>
                </a:moveTo>
                <a:cubicBezTo>
                  <a:pt x="248" y="386"/>
                  <a:pt x="0" y="6926"/>
                  <a:pt x="2640" y="7485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5832378" y="4459083"/>
            <a:ext cx="2765425" cy="657225"/>
          </a:xfrm>
          <a:prstGeom prst="ellipse">
            <a:avLst/>
          </a:prstGeom>
          <a:solidFill>
            <a:srgbClr val="C3C4C4"/>
          </a:solidFill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Line 8"/>
          <p:cNvSpPr>
            <a:spLocks noChangeShapeType="1"/>
          </p:cNvSpPr>
          <p:nvPr/>
        </p:nvSpPr>
        <p:spPr bwMode="auto">
          <a:xfrm>
            <a:off x="7250016" y="3405778"/>
            <a:ext cx="0" cy="2763837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Line 9"/>
          <p:cNvSpPr>
            <a:spLocks noChangeShapeType="1"/>
          </p:cNvSpPr>
          <p:nvPr/>
        </p:nvSpPr>
        <p:spPr bwMode="auto">
          <a:xfrm flipH="1">
            <a:off x="5832378" y="4801984"/>
            <a:ext cx="2765425" cy="0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11"/>
          <p:cNvSpPr>
            <a:spLocks/>
          </p:cNvSpPr>
          <p:nvPr/>
        </p:nvSpPr>
        <p:spPr bwMode="auto">
          <a:xfrm>
            <a:off x="7250016" y="3405778"/>
            <a:ext cx="952500" cy="2763836"/>
          </a:xfrm>
          <a:custGeom>
            <a:avLst/>
            <a:gdLst>
              <a:gd name="T0" fmla="*/ 0 w 2640"/>
              <a:gd name="T1" fmla="*/ 0 h 7485"/>
              <a:gd name="T2" fmla="*/ 0 w 2640"/>
              <a:gd name="T3" fmla="*/ 7485 h 74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0" h="7485">
                <a:moveTo>
                  <a:pt x="0" y="0"/>
                </a:moveTo>
                <a:cubicBezTo>
                  <a:pt x="2392" y="386"/>
                  <a:pt x="2640" y="6926"/>
                  <a:pt x="0" y="7485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8" name="Grup 47"/>
          <p:cNvGrpSpPr/>
          <p:nvPr/>
        </p:nvGrpSpPr>
        <p:grpSpPr>
          <a:xfrm rot="4200000">
            <a:off x="6249631" y="3373137"/>
            <a:ext cx="1905000" cy="2763837"/>
            <a:chOff x="3726366" y="3420267"/>
            <a:chExt cx="1905000" cy="2763837"/>
          </a:xfrm>
        </p:grpSpPr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3726366" y="3420267"/>
              <a:ext cx="952500" cy="2763837"/>
            </a:xfrm>
            <a:custGeom>
              <a:avLst/>
              <a:gdLst>
                <a:gd name="T0" fmla="*/ 2640 w 2640"/>
                <a:gd name="T1" fmla="*/ 0 h 7485"/>
                <a:gd name="T2" fmla="*/ 2640 w 2640"/>
                <a:gd name="T3" fmla="*/ 7485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40" h="7485">
                  <a:moveTo>
                    <a:pt x="2640" y="0"/>
                  </a:moveTo>
                  <a:cubicBezTo>
                    <a:pt x="248" y="386"/>
                    <a:pt x="0" y="6926"/>
                    <a:pt x="2640" y="7485"/>
                  </a:cubicBezTo>
                </a:path>
              </a:pathLst>
            </a:custGeom>
            <a:noFill/>
            <a:ln w="7938" cap="flat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4678866" y="3420268"/>
              <a:ext cx="952500" cy="2763836"/>
            </a:xfrm>
            <a:custGeom>
              <a:avLst/>
              <a:gdLst>
                <a:gd name="T0" fmla="*/ 0 w 2640"/>
                <a:gd name="T1" fmla="*/ 0 h 7485"/>
                <a:gd name="T2" fmla="*/ 0 w 2640"/>
                <a:gd name="T3" fmla="*/ 7485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40" h="7485">
                  <a:moveTo>
                    <a:pt x="0" y="0"/>
                  </a:moveTo>
                  <a:cubicBezTo>
                    <a:pt x="2392" y="386"/>
                    <a:pt x="2640" y="6926"/>
                    <a:pt x="0" y="7485"/>
                  </a:cubicBezTo>
                </a:path>
              </a:pathLst>
            </a:custGeom>
            <a:noFill/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1" name="Grup 50"/>
          <p:cNvGrpSpPr/>
          <p:nvPr/>
        </p:nvGrpSpPr>
        <p:grpSpPr>
          <a:xfrm rot="2400000">
            <a:off x="6243215" y="3372837"/>
            <a:ext cx="1905000" cy="2763837"/>
            <a:chOff x="3726366" y="3420267"/>
            <a:chExt cx="1905000" cy="2763837"/>
          </a:xfrm>
        </p:grpSpPr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3726366" y="3420267"/>
              <a:ext cx="952500" cy="2763837"/>
            </a:xfrm>
            <a:custGeom>
              <a:avLst/>
              <a:gdLst>
                <a:gd name="T0" fmla="*/ 2640 w 2640"/>
                <a:gd name="T1" fmla="*/ 0 h 7485"/>
                <a:gd name="T2" fmla="*/ 2640 w 2640"/>
                <a:gd name="T3" fmla="*/ 7485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40" h="7485">
                  <a:moveTo>
                    <a:pt x="2640" y="0"/>
                  </a:moveTo>
                  <a:cubicBezTo>
                    <a:pt x="248" y="386"/>
                    <a:pt x="0" y="6926"/>
                    <a:pt x="2640" y="7485"/>
                  </a:cubicBezTo>
                </a:path>
              </a:pathLst>
            </a:custGeom>
            <a:noFill/>
            <a:ln w="7938" cap="flat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4678866" y="3420268"/>
              <a:ext cx="952500" cy="2763836"/>
            </a:xfrm>
            <a:custGeom>
              <a:avLst/>
              <a:gdLst>
                <a:gd name="T0" fmla="*/ 0 w 2640"/>
                <a:gd name="T1" fmla="*/ 0 h 7485"/>
                <a:gd name="T2" fmla="*/ 0 w 2640"/>
                <a:gd name="T3" fmla="*/ 7485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40" h="7485">
                  <a:moveTo>
                    <a:pt x="0" y="0"/>
                  </a:moveTo>
                  <a:cubicBezTo>
                    <a:pt x="2392" y="386"/>
                    <a:pt x="2640" y="6926"/>
                    <a:pt x="0" y="7485"/>
                  </a:cubicBezTo>
                </a:path>
              </a:pathLst>
            </a:custGeom>
            <a:noFill/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54" name="Grup 53"/>
          <p:cNvGrpSpPr/>
          <p:nvPr/>
        </p:nvGrpSpPr>
        <p:grpSpPr>
          <a:xfrm rot="8100000">
            <a:off x="6216885" y="3460292"/>
            <a:ext cx="1905000" cy="2763837"/>
            <a:chOff x="3726366" y="3420267"/>
            <a:chExt cx="1905000" cy="2763837"/>
          </a:xfrm>
        </p:grpSpPr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3726366" y="3420267"/>
              <a:ext cx="952500" cy="2763837"/>
            </a:xfrm>
            <a:custGeom>
              <a:avLst/>
              <a:gdLst>
                <a:gd name="T0" fmla="*/ 2640 w 2640"/>
                <a:gd name="T1" fmla="*/ 0 h 7485"/>
                <a:gd name="T2" fmla="*/ 2640 w 2640"/>
                <a:gd name="T3" fmla="*/ 7485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40" h="7485">
                  <a:moveTo>
                    <a:pt x="2640" y="0"/>
                  </a:moveTo>
                  <a:cubicBezTo>
                    <a:pt x="248" y="386"/>
                    <a:pt x="0" y="6926"/>
                    <a:pt x="2640" y="7485"/>
                  </a:cubicBezTo>
                </a:path>
              </a:pathLst>
            </a:custGeom>
            <a:noFill/>
            <a:ln w="7938" cap="flat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4678866" y="3420268"/>
              <a:ext cx="952500" cy="2763836"/>
            </a:xfrm>
            <a:custGeom>
              <a:avLst/>
              <a:gdLst>
                <a:gd name="T0" fmla="*/ 0 w 2640"/>
                <a:gd name="T1" fmla="*/ 0 h 7485"/>
                <a:gd name="T2" fmla="*/ 0 w 2640"/>
                <a:gd name="T3" fmla="*/ 7485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40" h="7485">
                  <a:moveTo>
                    <a:pt x="0" y="0"/>
                  </a:moveTo>
                  <a:cubicBezTo>
                    <a:pt x="2392" y="386"/>
                    <a:pt x="2640" y="6926"/>
                    <a:pt x="0" y="7485"/>
                  </a:cubicBezTo>
                </a:path>
              </a:pathLst>
            </a:custGeom>
            <a:noFill/>
            <a:ln w="7938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7" name="Freeform 11"/>
          <p:cNvSpPr>
            <a:spLocks/>
          </p:cNvSpPr>
          <p:nvPr/>
        </p:nvSpPr>
        <p:spPr bwMode="auto">
          <a:xfrm rot="2400000">
            <a:off x="10553002" y="3725586"/>
            <a:ext cx="997381" cy="2652315"/>
          </a:xfrm>
          <a:custGeom>
            <a:avLst/>
            <a:gdLst>
              <a:gd name="T0" fmla="*/ 0 w 2640"/>
              <a:gd name="T1" fmla="*/ 0 h 7485"/>
              <a:gd name="T2" fmla="*/ 0 w 2640"/>
              <a:gd name="T3" fmla="*/ 7485 h 74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0" h="7485">
                <a:moveTo>
                  <a:pt x="0" y="0"/>
                </a:moveTo>
                <a:cubicBezTo>
                  <a:pt x="2392" y="386"/>
                  <a:pt x="2640" y="6926"/>
                  <a:pt x="0" y="7485"/>
                </a:cubicBezTo>
              </a:path>
            </a:pathLst>
          </a:custGeom>
          <a:noFill/>
          <a:ln w="12700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11"/>
          <p:cNvSpPr>
            <a:spLocks/>
          </p:cNvSpPr>
          <p:nvPr/>
        </p:nvSpPr>
        <p:spPr bwMode="auto">
          <a:xfrm rot="4200000">
            <a:off x="10296611" y="3878767"/>
            <a:ext cx="1048144" cy="2683968"/>
          </a:xfrm>
          <a:custGeom>
            <a:avLst/>
            <a:gdLst>
              <a:gd name="T0" fmla="*/ 0 w 2640"/>
              <a:gd name="T1" fmla="*/ 0 h 7485"/>
              <a:gd name="T2" fmla="*/ 0 w 2640"/>
              <a:gd name="T3" fmla="*/ 7485 h 74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0" h="7485">
                <a:moveTo>
                  <a:pt x="0" y="0"/>
                </a:moveTo>
                <a:cubicBezTo>
                  <a:pt x="2392" y="386"/>
                  <a:pt x="2640" y="6926"/>
                  <a:pt x="0" y="7485"/>
                </a:cubicBezTo>
              </a:path>
            </a:pathLst>
          </a:custGeom>
          <a:noFill/>
          <a:ln w="12700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11"/>
          <p:cNvSpPr>
            <a:spLocks/>
          </p:cNvSpPr>
          <p:nvPr/>
        </p:nvSpPr>
        <p:spPr bwMode="auto">
          <a:xfrm rot="8100000">
            <a:off x="9777609" y="3709759"/>
            <a:ext cx="1048144" cy="2683968"/>
          </a:xfrm>
          <a:custGeom>
            <a:avLst/>
            <a:gdLst>
              <a:gd name="T0" fmla="*/ 0 w 2640"/>
              <a:gd name="T1" fmla="*/ 0 h 7485"/>
              <a:gd name="T2" fmla="*/ 0 w 2640"/>
              <a:gd name="T3" fmla="*/ 7485 h 74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640" h="7485">
                <a:moveTo>
                  <a:pt x="0" y="0"/>
                </a:moveTo>
                <a:cubicBezTo>
                  <a:pt x="2392" y="386"/>
                  <a:pt x="2640" y="6926"/>
                  <a:pt x="0" y="7485"/>
                </a:cubicBezTo>
              </a:path>
            </a:pathLst>
          </a:custGeom>
          <a:noFill/>
          <a:ln w="12700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Oval 59"/>
          <p:cNvSpPr/>
          <p:nvPr/>
        </p:nvSpPr>
        <p:spPr>
          <a:xfrm>
            <a:off x="10017715" y="5523684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Oval 60"/>
          <p:cNvSpPr/>
          <p:nvPr/>
        </p:nvSpPr>
        <p:spPr>
          <a:xfrm>
            <a:off x="11512903" y="5024883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Metin kutusu 61"/>
          <p:cNvSpPr txBox="1"/>
          <p:nvPr/>
        </p:nvSpPr>
        <p:spPr>
          <a:xfrm>
            <a:off x="9817235" y="522075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A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63" name="Metin kutusu 62"/>
          <p:cNvSpPr txBox="1"/>
          <p:nvPr/>
        </p:nvSpPr>
        <p:spPr>
          <a:xfrm>
            <a:off x="11430053" y="469926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B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 animBg="1"/>
      <p:bldP spid="19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5"/>
          <p:cNvSpPr>
            <a:spLocks noChangeArrowheads="1"/>
          </p:cNvSpPr>
          <p:nvPr/>
        </p:nvSpPr>
        <p:spPr bwMode="auto">
          <a:xfrm>
            <a:off x="6550725" y="3655132"/>
            <a:ext cx="5450621" cy="3012782"/>
          </a:xfrm>
          <a:prstGeom prst="rect">
            <a:avLst/>
          </a:prstGeom>
          <a:solidFill>
            <a:schemeClr val="bg1">
              <a:lumMod val="95000"/>
            </a:schemeClr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122335" y="20674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6" name="Metin kutusu 95"/>
          <p:cNvSpPr txBox="1"/>
          <p:nvPr/>
        </p:nvSpPr>
        <p:spPr>
          <a:xfrm>
            <a:off x="9228556" y="8790"/>
            <a:ext cx="298171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STEREOGRAFİK PROJEKSİYON</a:t>
            </a:r>
          </a:p>
        </p:txBody>
      </p: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>
            <a:off x="6359525" y="3667125"/>
            <a:ext cx="56308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173" name="Nesne 172"/>
          <p:cNvGraphicFramePr>
            <a:graphicFrameLocks noChangeAspect="1"/>
          </p:cNvGraphicFramePr>
          <p:nvPr>
            <p:extLst/>
          </p:nvPr>
        </p:nvGraphicFramePr>
        <p:xfrm>
          <a:off x="7293166" y="1087340"/>
          <a:ext cx="2343150" cy="233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CorelDRAW" r:id="rId3" imgW="2342490" imgH="2335149" progId="CorelDraw.Graphic.15">
                  <p:embed/>
                </p:oleObj>
              </mc:Choice>
              <mc:Fallback>
                <p:oleObj name="CorelDRAW" r:id="rId3" imgW="2342490" imgH="2335149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3166" y="1087340"/>
                        <a:ext cx="2343150" cy="233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Dikdörtgen 173"/>
          <p:cNvSpPr/>
          <p:nvPr/>
        </p:nvSpPr>
        <p:spPr>
          <a:xfrm>
            <a:off x="6383204" y="-476747"/>
            <a:ext cx="4184867" cy="3692144"/>
          </a:xfrm>
          <a:prstGeom prst="rect">
            <a:avLst/>
          </a:prstGeom>
          <a:gradFill flip="none" rotWithShape="1">
            <a:gsLst>
              <a:gs pos="3000">
                <a:schemeClr val="accent1">
                  <a:tint val="66000"/>
                  <a:satMod val="160000"/>
                  <a:alpha val="2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5" name="Oval 174"/>
          <p:cNvSpPr/>
          <p:nvPr/>
        </p:nvSpPr>
        <p:spPr>
          <a:xfrm flipV="1">
            <a:off x="8427720" y="1323605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9" name="Rectangle 34"/>
          <p:cNvSpPr>
            <a:spLocks noChangeArrowheads="1"/>
          </p:cNvSpPr>
          <p:nvPr/>
        </p:nvSpPr>
        <p:spPr bwMode="auto">
          <a:xfrm>
            <a:off x="8299347" y="1273705"/>
            <a:ext cx="1254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6542092" y="3646499"/>
            <a:ext cx="5540400" cy="31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348376" y="4489042"/>
            <a:ext cx="1975138" cy="1952697"/>
          </a:xfrm>
          <a:prstGeom prst="ellips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348376" y="5464527"/>
            <a:ext cx="1975138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842161" y="4620258"/>
            <a:ext cx="987569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481318" y="4975922"/>
            <a:ext cx="1709254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481318" y="5953133"/>
            <a:ext cx="1709254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842161" y="6310524"/>
            <a:ext cx="987569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17"/>
          <p:cNvSpPr>
            <a:spLocks/>
          </p:cNvSpPr>
          <p:nvPr/>
        </p:nvSpPr>
        <p:spPr bwMode="auto">
          <a:xfrm>
            <a:off x="6756180" y="4489042"/>
            <a:ext cx="5034530" cy="0"/>
          </a:xfrm>
          <a:custGeom>
            <a:avLst/>
            <a:gdLst>
              <a:gd name="T0" fmla="*/ 0 w 25500"/>
              <a:gd name="T1" fmla="*/ 12364 w 25500"/>
              <a:gd name="T2" fmla="*/ 25500 w 2550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500">
                <a:moveTo>
                  <a:pt x="0" y="0"/>
                </a:moveTo>
                <a:lnTo>
                  <a:pt x="12364" y="0"/>
                </a:lnTo>
                <a:lnTo>
                  <a:pt x="25500" y="0"/>
                </a:lnTo>
              </a:path>
            </a:pathLst>
          </a:cu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7" name="Rectangle 18"/>
          <p:cNvSpPr>
            <a:spLocks noChangeArrowheads="1"/>
          </p:cNvSpPr>
          <p:nvPr/>
        </p:nvSpPr>
        <p:spPr bwMode="auto">
          <a:xfrm>
            <a:off x="7761015" y="4528752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19"/>
          <p:cNvSpPr>
            <a:spLocks noChangeArrowheads="1"/>
          </p:cNvSpPr>
          <p:nvPr/>
        </p:nvSpPr>
        <p:spPr bwMode="auto">
          <a:xfrm>
            <a:off x="7382907" y="4903408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0"/>
          <p:cNvSpPr>
            <a:spLocks noChangeArrowheads="1"/>
          </p:cNvSpPr>
          <p:nvPr/>
        </p:nvSpPr>
        <p:spPr bwMode="auto">
          <a:xfrm>
            <a:off x="7277589" y="5419638"/>
            <a:ext cx="82873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1"/>
          <p:cNvSpPr>
            <a:spLocks noChangeArrowheads="1"/>
          </p:cNvSpPr>
          <p:nvPr/>
        </p:nvSpPr>
        <p:spPr bwMode="auto">
          <a:xfrm>
            <a:off x="7374274" y="5934142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7769647" y="6327789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23"/>
          <p:cNvSpPr>
            <a:spLocks noChangeArrowheads="1"/>
          </p:cNvSpPr>
          <p:nvPr/>
        </p:nvSpPr>
        <p:spPr bwMode="auto">
          <a:xfrm>
            <a:off x="8301415" y="6446919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24"/>
          <p:cNvSpPr>
            <a:spLocks noChangeArrowheads="1"/>
          </p:cNvSpPr>
          <p:nvPr/>
        </p:nvSpPr>
        <p:spPr bwMode="auto">
          <a:xfrm>
            <a:off x="8310048" y="4357826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Line 25"/>
          <p:cNvSpPr>
            <a:spLocks noChangeShapeType="1"/>
          </p:cNvSpPr>
          <p:nvPr/>
        </p:nvSpPr>
        <p:spPr bwMode="auto">
          <a:xfrm>
            <a:off x="8853942" y="4462135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Rectangle 27"/>
          <p:cNvSpPr>
            <a:spLocks noChangeArrowheads="1"/>
          </p:cNvSpPr>
          <p:nvPr/>
        </p:nvSpPr>
        <p:spPr bwMode="auto">
          <a:xfrm>
            <a:off x="8872947" y="4535406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28"/>
          <p:cNvSpPr>
            <a:spLocks noChangeArrowheads="1"/>
          </p:cNvSpPr>
          <p:nvPr/>
        </p:nvSpPr>
        <p:spPr bwMode="auto">
          <a:xfrm>
            <a:off x="8839896" y="4339466"/>
            <a:ext cx="146754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29"/>
          <p:cNvSpPr>
            <a:spLocks noChangeArrowheads="1"/>
          </p:cNvSpPr>
          <p:nvPr/>
        </p:nvSpPr>
        <p:spPr bwMode="auto">
          <a:xfrm>
            <a:off x="9371857" y="5411005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0"/>
          <p:cNvSpPr>
            <a:spLocks noChangeArrowheads="1"/>
          </p:cNvSpPr>
          <p:nvPr/>
        </p:nvSpPr>
        <p:spPr bwMode="auto">
          <a:xfrm>
            <a:off x="9257906" y="4992159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1"/>
          <p:cNvSpPr>
            <a:spLocks noChangeArrowheads="1"/>
          </p:cNvSpPr>
          <p:nvPr/>
        </p:nvSpPr>
        <p:spPr bwMode="auto">
          <a:xfrm>
            <a:off x="9228556" y="5930689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2"/>
          <p:cNvSpPr>
            <a:spLocks noChangeArrowheads="1"/>
          </p:cNvSpPr>
          <p:nvPr/>
        </p:nvSpPr>
        <p:spPr bwMode="auto">
          <a:xfrm>
            <a:off x="8848722" y="6286352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33"/>
          <p:cNvSpPr>
            <a:spLocks noChangeArrowheads="1"/>
          </p:cNvSpPr>
          <p:nvPr/>
        </p:nvSpPr>
        <p:spPr bwMode="auto">
          <a:xfrm>
            <a:off x="8291056" y="6509074"/>
            <a:ext cx="134668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G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34"/>
          <p:cNvSpPr>
            <a:spLocks noChangeArrowheads="1"/>
          </p:cNvSpPr>
          <p:nvPr/>
        </p:nvSpPr>
        <p:spPr bwMode="auto">
          <a:xfrm>
            <a:off x="9439685" y="4335382"/>
            <a:ext cx="146754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35"/>
          <p:cNvSpPr>
            <a:spLocks noChangeArrowheads="1"/>
          </p:cNvSpPr>
          <p:nvPr/>
        </p:nvSpPr>
        <p:spPr bwMode="auto">
          <a:xfrm>
            <a:off x="8246166" y="5352304"/>
            <a:ext cx="143301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Line 36"/>
          <p:cNvSpPr>
            <a:spLocks noChangeShapeType="1"/>
          </p:cNvSpPr>
          <p:nvPr/>
        </p:nvSpPr>
        <p:spPr bwMode="auto">
          <a:xfrm flipV="1">
            <a:off x="8335945" y="4489042"/>
            <a:ext cx="0" cy="975485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Oval 37"/>
          <p:cNvSpPr>
            <a:spLocks noChangeArrowheads="1"/>
          </p:cNvSpPr>
          <p:nvPr/>
        </p:nvSpPr>
        <p:spPr bwMode="auto">
          <a:xfrm>
            <a:off x="8814191" y="460471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Oval 38"/>
          <p:cNvSpPr>
            <a:spLocks noChangeArrowheads="1"/>
          </p:cNvSpPr>
          <p:nvPr/>
        </p:nvSpPr>
        <p:spPr bwMode="auto">
          <a:xfrm>
            <a:off x="9176760" y="4963836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Oval 39"/>
          <p:cNvSpPr>
            <a:spLocks noChangeArrowheads="1"/>
          </p:cNvSpPr>
          <p:nvPr/>
        </p:nvSpPr>
        <p:spPr bwMode="auto">
          <a:xfrm>
            <a:off x="9307976" y="544898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9" name="Oval 40"/>
          <p:cNvSpPr>
            <a:spLocks noChangeArrowheads="1"/>
          </p:cNvSpPr>
          <p:nvPr/>
        </p:nvSpPr>
        <p:spPr bwMode="auto">
          <a:xfrm>
            <a:off x="9175034" y="5939321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6" name="Oval 41"/>
          <p:cNvSpPr>
            <a:spLocks noChangeArrowheads="1"/>
          </p:cNvSpPr>
          <p:nvPr/>
        </p:nvSpPr>
        <p:spPr bwMode="auto">
          <a:xfrm>
            <a:off x="8814191" y="6294985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7" name="Oval 42"/>
          <p:cNvSpPr>
            <a:spLocks noChangeArrowheads="1"/>
          </p:cNvSpPr>
          <p:nvPr/>
        </p:nvSpPr>
        <p:spPr bwMode="auto">
          <a:xfrm>
            <a:off x="8322133" y="6426201"/>
            <a:ext cx="27624" cy="29351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8" name="Oval 43"/>
          <p:cNvSpPr>
            <a:spLocks noChangeArrowheads="1"/>
          </p:cNvSpPr>
          <p:nvPr/>
        </p:nvSpPr>
        <p:spPr bwMode="auto">
          <a:xfrm>
            <a:off x="8322133" y="4473503"/>
            <a:ext cx="27624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9" name="Oval 44"/>
          <p:cNvSpPr>
            <a:spLocks noChangeArrowheads="1"/>
          </p:cNvSpPr>
          <p:nvPr/>
        </p:nvSpPr>
        <p:spPr bwMode="auto">
          <a:xfrm>
            <a:off x="7835255" y="4599540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0" name="Oval 45"/>
          <p:cNvSpPr>
            <a:spLocks noChangeArrowheads="1"/>
          </p:cNvSpPr>
          <p:nvPr/>
        </p:nvSpPr>
        <p:spPr bwMode="auto">
          <a:xfrm>
            <a:off x="7465780" y="4962109"/>
            <a:ext cx="29351" cy="29351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1" name="Oval 46"/>
          <p:cNvSpPr>
            <a:spLocks noChangeArrowheads="1"/>
          </p:cNvSpPr>
          <p:nvPr/>
        </p:nvSpPr>
        <p:spPr bwMode="auto">
          <a:xfrm>
            <a:off x="7334564" y="5448989"/>
            <a:ext cx="27624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2" name="Oval 47"/>
          <p:cNvSpPr>
            <a:spLocks noChangeArrowheads="1"/>
          </p:cNvSpPr>
          <p:nvPr/>
        </p:nvSpPr>
        <p:spPr bwMode="auto">
          <a:xfrm>
            <a:off x="7465780" y="5939321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3" name="Oval 48"/>
          <p:cNvSpPr>
            <a:spLocks noChangeArrowheads="1"/>
          </p:cNvSpPr>
          <p:nvPr/>
        </p:nvSpPr>
        <p:spPr bwMode="auto">
          <a:xfrm>
            <a:off x="7835255" y="6300165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4" name="Oval 49"/>
          <p:cNvSpPr>
            <a:spLocks noChangeArrowheads="1"/>
          </p:cNvSpPr>
          <p:nvPr/>
        </p:nvSpPr>
        <p:spPr bwMode="auto">
          <a:xfrm>
            <a:off x="8322133" y="544898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5" name="Line 50"/>
          <p:cNvSpPr>
            <a:spLocks noChangeShapeType="1"/>
          </p:cNvSpPr>
          <p:nvPr/>
        </p:nvSpPr>
        <p:spPr bwMode="auto">
          <a:xfrm flipH="1">
            <a:off x="8335941" y="4487316"/>
            <a:ext cx="518000" cy="1726"/>
          </a:xfrm>
          <a:prstGeom prst="line">
            <a:avLst/>
          </a:prstGeom>
          <a:noFill/>
          <a:ln w="1428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6" name="Freeform 51"/>
          <p:cNvSpPr>
            <a:spLocks/>
          </p:cNvSpPr>
          <p:nvPr/>
        </p:nvSpPr>
        <p:spPr bwMode="auto">
          <a:xfrm>
            <a:off x="8348031" y="6009037"/>
            <a:ext cx="86326" cy="41437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7" name="Freeform 52"/>
          <p:cNvSpPr>
            <a:spLocks noEditPoints="1"/>
          </p:cNvSpPr>
          <p:nvPr/>
        </p:nvSpPr>
        <p:spPr bwMode="auto">
          <a:xfrm>
            <a:off x="8384288" y="5953788"/>
            <a:ext cx="50069" cy="51796"/>
          </a:xfrm>
          <a:custGeom>
            <a:avLst/>
            <a:gdLst>
              <a:gd name="T0" fmla="*/ 214 w 258"/>
              <a:gd name="T1" fmla="*/ 13 h 272"/>
              <a:gd name="T2" fmla="*/ 258 w 258"/>
              <a:gd name="T3" fmla="*/ 15 h 272"/>
              <a:gd name="T4" fmla="*/ 220 w 258"/>
              <a:gd name="T5" fmla="*/ 141 h 272"/>
              <a:gd name="T6" fmla="*/ 245 w 258"/>
              <a:gd name="T7" fmla="*/ 271 h 272"/>
              <a:gd name="T8" fmla="*/ 202 w 258"/>
              <a:gd name="T9" fmla="*/ 269 h 272"/>
              <a:gd name="T10" fmla="*/ 188 w 258"/>
              <a:gd name="T11" fmla="*/ 221 h 272"/>
              <a:gd name="T12" fmla="*/ 102 w 258"/>
              <a:gd name="T13" fmla="*/ 269 h 272"/>
              <a:gd name="T14" fmla="*/ 26 w 258"/>
              <a:gd name="T15" fmla="*/ 229 h 272"/>
              <a:gd name="T16" fmla="*/ 2 w 258"/>
              <a:gd name="T17" fmla="*/ 130 h 272"/>
              <a:gd name="T18" fmla="*/ 37 w 258"/>
              <a:gd name="T19" fmla="*/ 33 h 272"/>
              <a:gd name="T20" fmla="*/ 117 w 258"/>
              <a:gd name="T21" fmla="*/ 2 h 272"/>
              <a:gd name="T22" fmla="*/ 165 w 258"/>
              <a:gd name="T23" fmla="*/ 17 h 272"/>
              <a:gd name="T24" fmla="*/ 199 w 258"/>
              <a:gd name="T25" fmla="*/ 56 h 272"/>
              <a:gd name="T26" fmla="*/ 214 w 258"/>
              <a:gd name="T27" fmla="*/ 13 h 272"/>
              <a:gd name="T28" fmla="*/ 122 w 258"/>
              <a:gd name="T29" fmla="*/ 38 h 272"/>
              <a:gd name="T30" fmla="*/ 72 w 258"/>
              <a:gd name="T31" fmla="*/ 61 h 272"/>
              <a:gd name="T32" fmla="*/ 50 w 258"/>
              <a:gd name="T33" fmla="*/ 132 h 272"/>
              <a:gd name="T34" fmla="*/ 63 w 258"/>
              <a:gd name="T35" fmla="*/ 205 h 272"/>
              <a:gd name="T36" fmla="*/ 109 w 258"/>
              <a:gd name="T37" fmla="*/ 234 h 272"/>
              <a:gd name="T38" fmla="*/ 161 w 258"/>
              <a:gd name="T39" fmla="*/ 211 h 272"/>
              <a:gd name="T40" fmla="*/ 185 w 258"/>
              <a:gd name="T41" fmla="*/ 137 h 272"/>
              <a:gd name="T42" fmla="*/ 170 w 258"/>
              <a:gd name="T43" fmla="*/ 65 h 272"/>
              <a:gd name="T44" fmla="*/ 122 w 258"/>
              <a:gd name="T45" fmla="*/ 3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8" h="272">
                <a:moveTo>
                  <a:pt x="214" y="13"/>
                </a:moveTo>
                <a:lnTo>
                  <a:pt x="258" y="15"/>
                </a:lnTo>
                <a:cubicBezTo>
                  <a:pt x="245" y="50"/>
                  <a:pt x="232" y="92"/>
                  <a:pt x="220" y="141"/>
                </a:cubicBezTo>
                <a:cubicBezTo>
                  <a:pt x="228" y="204"/>
                  <a:pt x="236" y="247"/>
                  <a:pt x="245" y="271"/>
                </a:cubicBezTo>
                <a:lnTo>
                  <a:pt x="202" y="269"/>
                </a:lnTo>
                <a:cubicBezTo>
                  <a:pt x="195" y="252"/>
                  <a:pt x="191" y="236"/>
                  <a:pt x="188" y="221"/>
                </a:cubicBezTo>
                <a:cubicBezTo>
                  <a:pt x="173" y="255"/>
                  <a:pt x="144" y="272"/>
                  <a:pt x="102" y="269"/>
                </a:cubicBezTo>
                <a:cubicBezTo>
                  <a:pt x="70" y="268"/>
                  <a:pt x="45" y="254"/>
                  <a:pt x="26" y="229"/>
                </a:cubicBezTo>
                <a:cubicBezTo>
                  <a:pt x="8" y="204"/>
                  <a:pt x="0" y="171"/>
                  <a:pt x="2" y="130"/>
                </a:cubicBezTo>
                <a:cubicBezTo>
                  <a:pt x="4" y="87"/>
                  <a:pt x="16" y="55"/>
                  <a:pt x="37" y="33"/>
                </a:cubicBezTo>
                <a:cubicBezTo>
                  <a:pt x="58" y="11"/>
                  <a:pt x="84" y="0"/>
                  <a:pt x="117" y="2"/>
                </a:cubicBezTo>
                <a:cubicBezTo>
                  <a:pt x="137" y="3"/>
                  <a:pt x="153" y="8"/>
                  <a:pt x="165" y="17"/>
                </a:cubicBezTo>
                <a:cubicBezTo>
                  <a:pt x="177" y="26"/>
                  <a:pt x="189" y="39"/>
                  <a:pt x="199" y="56"/>
                </a:cubicBezTo>
                <a:cubicBezTo>
                  <a:pt x="200" y="50"/>
                  <a:pt x="205" y="36"/>
                  <a:pt x="214" y="13"/>
                </a:cubicBezTo>
                <a:close/>
                <a:moveTo>
                  <a:pt x="122" y="38"/>
                </a:moveTo>
                <a:cubicBezTo>
                  <a:pt x="101" y="37"/>
                  <a:pt x="85" y="45"/>
                  <a:pt x="72" y="61"/>
                </a:cubicBezTo>
                <a:cubicBezTo>
                  <a:pt x="59" y="77"/>
                  <a:pt x="51" y="101"/>
                  <a:pt x="50" y="132"/>
                </a:cubicBezTo>
                <a:cubicBezTo>
                  <a:pt x="48" y="163"/>
                  <a:pt x="53" y="187"/>
                  <a:pt x="63" y="205"/>
                </a:cubicBezTo>
                <a:cubicBezTo>
                  <a:pt x="74" y="223"/>
                  <a:pt x="89" y="233"/>
                  <a:pt x="109" y="234"/>
                </a:cubicBezTo>
                <a:cubicBezTo>
                  <a:pt x="129" y="235"/>
                  <a:pt x="146" y="227"/>
                  <a:pt x="161" y="211"/>
                </a:cubicBezTo>
                <a:cubicBezTo>
                  <a:pt x="175" y="194"/>
                  <a:pt x="183" y="170"/>
                  <a:pt x="185" y="137"/>
                </a:cubicBezTo>
                <a:cubicBezTo>
                  <a:pt x="186" y="106"/>
                  <a:pt x="181" y="82"/>
                  <a:pt x="170" y="65"/>
                </a:cubicBezTo>
                <a:cubicBezTo>
                  <a:pt x="158" y="48"/>
                  <a:pt x="142" y="39"/>
                  <a:pt x="122" y="38"/>
                </a:cubicBezTo>
                <a:close/>
              </a:path>
            </a:pathLst>
          </a:custGeom>
          <a:solidFill>
            <a:srgbClr val="3B2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0" name="Freeform 55"/>
          <p:cNvSpPr>
            <a:spLocks/>
          </p:cNvSpPr>
          <p:nvPr/>
        </p:nvSpPr>
        <p:spPr bwMode="auto">
          <a:xfrm>
            <a:off x="8821097" y="4615078"/>
            <a:ext cx="6906" cy="6906"/>
          </a:xfrm>
          <a:custGeom>
            <a:avLst/>
            <a:gdLst>
              <a:gd name="T0" fmla="*/ 2 w 4"/>
              <a:gd name="T1" fmla="*/ 0 h 4"/>
              <a:gd name="T2" fmla="*/ 4 w 4"/>
              <a:gd name="T3" fmla="*/ 2 h 4"/>
              <a:gd name="T4" fmla="*/ 3 w 4"/>
              <a:gd name="T5" fmla="*/ 4 h 4"/>
              <a:gd name="T6" fmla="*/ 0 w 4"/>
              <a:gd name="T7" fmla="*/ 3 h 4"/>
              <a:gd name="T8" fmla="*/ 2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2"/>
                </a:lnTo>
                <a:lnTo>
                  <a:pt x="3" y="4"/>
                </a:ln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1" name="Freeform 56"/>
          <p:cNvSpPr>
            <a:spLocks/>
          </p:cNvSpPr>
          <p:nvPr/>
        </p:nvSpPr>
        <p:spPr bwMode="auto">
          <a:xfrm>
            <a:off x="8826277" y="4606446"/>
            <a:ext cx="6906" cy="6906"/>
          </a:xfrm>
          <a:custGeom>
            <a:avLst/>
            <a:gdLst>
              <a:gd name="T0" fmla="*/ 2 w 4"/>
              <a:gd name="T1" fmla="*/ 0 h 4"/>
              <a:gd name="T2" fmla="*/ 4 w 4"/>
              <a:gd name="T3" fmla="*/ 2 h 4"/>
              <a:gd name="T4" fmla="*/ 3 w 4"/>
              <a:gd name="T5" fmla="*/ 4 h 4"/>
              <a:gd name="T6" fmla="*/ 0 w 4"/>
              <a:gd name="T7" fmla="*/ 3 h 4"/>
              <a:gd name="T8" fmla="*/ 2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2"/>
                </a:lnTo>
                <a:lnTo>
                  <a:pt x="3" y="4"/>
                </a:ln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8" name="Freeform 73"/>
          <p:cNvSpPr>
            <a:spLocks/>
          </p:cNvSpPr>
          <p:nvPr/>
        </p:nvSpPr>
        <p:spPr bwMode="auto">
          <a:xfrm>
            <a:off x="9188846" y="4974195"/>
            <a:ext cx="6906" cy="6906"/>
          </a:xfrm>
          <a:custGeom>
            <a:avLst/>
            <a:gdLst>
              <a:gd name="T0" fmla="*/ 3 w 4"/>
              <a:gd name="T1" fmla="*/ 0 h 4"/>
              <a:gd name="T2" fmla="*/ 4 w 4"/>
              <a:gd name="T3" fmla="*/ 3 h 4"/>
              <a:gd name="T4" fmla="*/ 2 w 4"/>
              <a:gd name="T5" fmla="*/ 4 h 4"/>
              <a:gd name="T6" fmla="*/ 0 w 4"/>
              <a:gd name="T7" fmla="*/ 1 h 4"/>
              <a:gd name="T8" fmla="*/ 3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3" y="0"/>
                </a:moveTo>
                <a:lnTo>
                  <a:pt x="4" y="3"/>
                </a:lnTo>
                <a:lnTo>
                  <a:pt x="2" y="4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/>
          </p:nvPr>
        </p:nvGraphicFramePr>
        <p:xfrm>
          <a:off x="5446568" y="4744986"/>
          <a:ext cx="787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" name="Equation" r:id="rId5" imgW="787320" imgH="190440" progId="Equation.DSMT4">
                  <p:embed/>
                </p:oleObj>
              </mc:Choice>
              <mc:Fallback>
                <p:oleObj name="Equation" r:id="rId5" imgW="787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6568" y="4744986"/>
                        <a:ext cx="787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" name="Nesne 334"/>
          <p:cNvGraphicFramePr>
            <a:graphicFrameLocks noChangeAspect="1"/>
          </p:cNvGraphicFramePr>
          <p:nvPr>
            <p:extLst/>
          </p:nvPr>
        </p:nvGraphicFramePr>
        <p:xfrm>
          <a:off x="5454780" y="5173797"/>
          <a:ext cx="7112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" name="Equation" r:id="rId7" imgW="711000" imgH="190440" progId="Equation.DSMT4">
                  <p:embed/>
                </p:oleObj>
              </mc:Choice>
              <mc:Fallback>
                <p:oleObj name="Equation" r:id="rId7" imgW="711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54780" y="5173797"/>
                        <a:ext cx="7112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ik Üçgen 39"/>
          <p:cNvSpPr/>
          <p:nvPr/>
        </p:nvSpPr>
        <p:spPr>
          <a:xfrm flipV="1">
            <a:off x="5682960" y="2087006"/>
            <a:ext cx="473428" cy="1625635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6" name="Freeform 51"/>
          <p:cNvSpPr>
            <a:spLocks/>
          </p:cNvSpPr>
          <p:nvPr/>
        </p:nvSpPr>
        <p:spPr bwMode="auto">
          <a:xfrm>
            <a:off x="5682391" y="3134831"/>
            <a:ext cx="158801" cy="71253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1" name="Nesne 40"/>
          <p:cNvGraphicFramePr>
            <a:graphicFrameLocks noChangeAspect="1"/>
          </p:cNvGraphicFramePr>
          <p:nvPr>
            <p:extLst/>
          </p:nvPr>
        </p:nvGraphicFramePr>
        <p:xfrm>
          <a:off x="5393269" y="2770300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Equation" r:id="rId9" imgW="203040" imgH="139680" progId="Equation.DSMT4">
                  <p:embed/>
                </p:oleObj>
              </mc:Choice>
              <mc:Fallback>
                <p:oleObj name="Equation" r:id="rId9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93269" y="2770300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Nesne 41"/>
          <p:cNvGraphicFramePr>
            <a:graphicFrameLocks noChangeAspect="1"/>
          </p:cNvGraphicFramePr>
          <p:nvPr>
            <p:extLst/>
          </p:nvPr>
        </p:nvGraphicFramePr>
        <p:xfrm>
          <a:off x="5780088" y="1863725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Equation" r:id="rId11" imgW="241200" imgH="177480" progId="Equation.DSMT4">
                  <p:embed/>
                </p:oleObj>
              </mc:Choice>
              <mc:Fallback>
                <p:oleObj name="Equation" r:id="rId11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80088" y="1863725"/>
                        <a:ext cx="241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Nesne 42"/>
          <p:cNvGraphicFramePr>
            <a:graphicFrameLocks noChangeAspect="1"/>
          </p:cNvGraphicFramePr>
          <p:nvPr>
            <p:extLst/>
          </p:nvPr>
        </p:nvGraphicFramePr>
        <p:xfrm>
          <a:off x="6306913" y="2333627"/>
          <a:ext cx="800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" name="Equation" r:id="rId13" imgW="799920" imgH="368280" progId="Equation.DSMT4">
                  <p:embed/>
                </p:oleObj>
              </mc:Choice>
              <mc:Fallback>
                <p:oleObj name="Equation" r:id="rId13" imgW="799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06913" y="2333627"/>
                        <a:ext cx="800100" cy="368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Nesne 43"/>
          <p:cNvGraphicFramePr>
            <a:graphicFrameLocks noChangeAspect="1"/>
          </p:cNvGraphicFramePr>
          <p:nvPr>
            <p:extLst/>
          </p:nvPr>
        </p:nvGraphicFramePr>
        <p:xfrm>
          <a:off x="6309130" y="2725033"/>
          <a:ext cx="66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" name="Equation" r:id="rId15" imgW="660240" imgH="368280" progId="Equation.DSMT4">
                  <p:embed/>
                </p:oleObj>
              </mc:Choice>
              <mc:Fallback>
                <p:oleObj name="Equation" r:id="rId15" imgW="6602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09130" y="2725033"/>
                        <a:ext cx="660400" cy="368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Nesne 44"/>
          <p:cNvGraphicFramePr>
            <a:graphicFrameLocks noChangeAspect="1"/>
          </p:cNvGraphicFramePr>
          <p:nvPr>
            <p:extLst/>
          </p:nvPr>
        </p:nvGraphicFramePr>
        <p:xfrm>
          <a:off x="6275388" y="3175000"/>
          <a:ext cx="1193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5" name="Equation" r:id="rId17" imgW="1193760" imgH="342720" progId="Equation.DSMT4">
                  <p:embed/>
                </p:oleObj>
              </mc:Choice>
              <mc:Fallback>
                <p:oleObj name="Equation" r:id="rId17" imgW="1193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75388" y="3175000"/>
                        <a:ext cx="11938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9" name="Grup 348"/>
          <p:cNvGrpSpPr/>
          <p:nvPr/>
        </p:nvGrpSpPr>
        <p:grpSpPr>
          <a:xfrm>
            <a:off x="8317817" y="3712643"/>
            <a:ext cx="555130" cy="684213"/>
            <a:chOff x="8164513" y="3768725"/>
            <a:chExt cx="650875" cy="684213"/>
          </a:xfrm>
        </p:grpSpPr>
        <p:grpSp>
          <p:nvGrpSpPr>
            <p:cNvPr id="350" name="Grup 349"/>
            <p:cNvGrpSpPr/>
            <p:nvPr/>
          </p:nvGrpSpPr>
          <p:grpSpPr>
            <a:xfrm>
              <a:off x="8164513" y="3768725"/>
              <a:ext cx="650875" cy="684213"/>
              <a:chOff x="8164513" y="3768725"/>
              <a:chExt cx="650875" cy="684213"/>
            </a:xfrm>
          </p:grpSpPr>
          <p:sp>
            <p:nvSpPr>
              <p:cNvPr id="352" name="Freeform 11"/>
              <p:cNvSpPr>
                <a:spLocks/>
              </p:cNvSpPr>
              <p:nvPr/>
            </p:nvSpPr>
            <p:spPr bwMode="auto">
              <a:xfrm>
                <a:off x="8450263" y="3824288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353" name="Grup 352"/>
              <p:cNvGrpSpPr/>
              <p:nvPr/>
            </p:nvGrpSpPr>
            <p:grpSpPr>
              <a:xfrm>
                <a:off x="8164513" y="3768725"/>
                <a:ext cx="650875" cy="684213"/>
                <a:chOff x="8164513" y="3768725"/>
                <a:chExt cx="650875" cy="684213"/>
              </a:xfrm>
            </p:grpSpPr>
            <p:sp>
              <p:nvSpPr>
                <p:cNvPr id="354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55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356" name="Grup 355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35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58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59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351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aphicFrame>
        <p:nvGraphicFramePr>
          <p:cNvPr id="46" name="Nesne 45"/>
          <p:cNvGraphicFramePr>
            <a:graphicFrameLocks noChangeAspect="1"/>
          </p:cNvGraphicFramePr>
          <p:nvPr>
            <p:extLst/>
          </p:nvPr>
        </p:nvGraphicFramePr>
        <p:xfrm>
          <a:off x="5437188" y="3932238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6" name="Equation" r:id="rId19" imgW="596880" imgH="342720" progId="Equation.DSMT4">
                  <p:embed/>
                </p:oleObj>
              </mc:Choice>
              <mc:Fallback>
                <p:oleObj name="Equation" r:id="rId19" imgW="596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37188" y="3932238"/>
                        <a:ext cx="596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" name="Metin kutusu 336"/>
          <p:cNvSpPr txBox="1"/>
          <p:nvPr/>
        </p:nvSpPr>
        <p:spPr>
          <a:xfrm>
            <a:off x="9398367" y="3289182"/>
            <a:ext cx="2611612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Teğet noktanın </a:t>
            </a:r>
            <a:r>
              <a:rPr lang="tr-TR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antipodunda</a:t>
            </a:r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ışık kaynağı vardır,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Çizimler bu ışığın yarattığı </a:t>
            </a:r>
            <a:r>
              <a:rPr lang="tr-TR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izdüşümdür</a:t>
            </a:r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60" name="Metin kutusu 359"/>
          <p:cNvSpPr txBox="1"/>
          <p:nvPr/>
        </p:nvSpPr>
        <p:spPr>
          <a:xfrm>
            <a:off x="9398367" y="3031212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3" name="12-Noktalı Yıldız 362"/>
          <p:cNvSpPr/>
          <p:nvPr/>
        </p:nvSpPr>
        <p:spPr>
          <a:xfrm>
            <a:off x="8365296" y="3208685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3" name="Düz Bağlayıcı 62"/>
          <p:cNvCxnSpPr>
            <a:stCxn id="7" idx="4"/>
            <a:endCxn id="9" idx="1"/>
          </p:cNvCxnSpPr>
          <p:nvPr/>
        </p:nvCxnSpPr>
        <p:spPr>
          <a:xfrm flipV="1">
            <a:off x="8335945" y="4620259"/>
            <a:ext cx="493785" cy="182148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Düz Bağlayıcı 66"/>
          <p:cNvCxnSpPr>
            <a:stCxn id="177" idx="6"/>
            <a:endCxn id="143" idx="3"/>
          </p:cNvCxnSpPr>
          <p:nvPr/>
        </p:nvCxnSpPr>
        <p:spPr>
          <a:xfrm flipV="1">
            <a:off x="8349757" y="4990362"/>
            <a:ext cx="831301" cy="1450515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Düz Bağlayıcı 68"/>
          <p:cNvCxnSpPr/>
          <p:nvPr/>
        </p:nvCxnSpPr>
        <p:spPr>
          <a:xfrm flipV="1">
            <a:off x="9196597" y="4507836"/>
            <a:ext cx="273191" cy="47640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/>
          <p:cNvCxnSpPr>
            <a:stCxn id="9" idx="1"/>
          </p:cNvCxnSpPr>
          <p:nvPr/>
        </p:nvCxnSpPr>
        <p:spPr>
          <a:xfrm flipV="1">
            <a:off x="8829730" y="4499123"/>
            <a:ext cx="27624" cy="12113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Line 26"/>
          <p:cNvSpPr>
            <a:spLocks noChangeShapeType="1"/>
          </p:cNvSpPr>
          <p:nvPr/>
        </p:nvSpPr>
        <p:spPr bwMode="auto">
          <a:xfrm>
            <a:off x="9472488" y="4449332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76" name="Nesne 75"/>
          <p:cNvGraphicFramePr>
            <a:graphicFrameLocks noChangeAspect="1"/>
          </p:cNvGraphicFramePr>
          <p:nvPr>
            <p:extLst/>
          </p:nvPr>
        </p:nvGraphicFramePr>
        <p:xfrm>
          <a:off x="5718673" y="2956484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" name="Equation" r:id="rId21" imgW="139680" imgH="126720" progId="Equation.DSMT4">
                  <p:embed/>
                </p:oleObj>
              </mc:Choice>
              <mc:Fallback>
                <p:oleObj name="Equation" r:id="rId21" imgW="13968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18673" y="2956484"/>
                        <a:ext cx="1397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" name="Rectangle 28"/>
          <p:cNvSpPr>
            <a:spLocks noChangeArrowheads="1"/>
          </p:cNvSpPr>
          <p:nvPr/>
        </p:nvSpPr>
        <p:spPr bwMode="auto">
          <a:xfrm>
            <a:off x="6215950" y="2020323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Thoma"/>
              </a:rPr>
              <a:t>A’</a:t>
            </a:r>
            <a:endParaRPr kumimoji="0" lang="tr-TR" altLang="tr-T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oma"/>
            </a:endParaRPr>
          </a:p>
        </p:txBody>
      </p:sp>
      <p:sp>
        <p:nvSpPr>
          <p:cNvPr id="369" name="Rectangle 28"/>
          <p:cNvSpPr>
            <a:spLocks noChangeArrowheads="1"/>
          </p:cNvSpPr>
          <p:nvPr/>
        </p:nvSpPr>
        <p:spPr bwMode="auto">
          <a:xfrm>
            <a:off x="5651038" y="3764287"/>
            <a:ext cx="8015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oma"/>
              </a:rPr>
              <a:t>G</a:t>
            </a:r>
          </a:p>
        </p:txBody>
      </p:sp>
      <p:graphicFrame>
        <p:nvGraphicFramePr>
          <p:cNvPr id="370" name="Nesne 369"/>
          <p:cNvGraphicFramePr>
            <a:graphicFrameLocks noChangeAspect="1"/>
          </p:cNvGraphicFramePr>
          <p:nvPr>
            <p:extLst/>
          </p:nvPr>
        </p:nvGraphicFramePr>
        <p:xfrm>
          <a:off x="8152458" y="4760880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" name="Equation" r:id="rId23" imgW="139680" imgH="139680" progId="Equation.DSMT4">
                  <p:embed/>
                </p:oleObj>
              </mc:Choice>
              <mc:Fallback>
                <p:oleObj name="Equation" r:id="rId23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152458" y="4760880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" name="Nesne 3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553"/>
              </p:ext>
            </p:extLst>
          </p:nvPr>
        </p:nvGraphicFramePr>
        <p:xfrm>
          <a:off x="5409111" y="4303504"/>
          <a:ext cx="1130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9" name="Equation" r:id="rId25" imgW="1130040" imgH="177480" progId="Equation.DSMT4">
                  <p:embed/>
                </p:oleObj>
              </mc:Choice>
              <mc:Fallback>
                <p:oleObj name="Equation" r:id="rId25" imgW="1130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409111" y="4303504"/>
                        <a:ext cx="1130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Düz Bağlayıcı 77"/>
          <p:cNvCxnSpPr>
            <a:stCxn id="40" idx="2"/>
            <a:endCxn id="40" idx="4"/>
          </p:cNvCxnSpPr>
          <p:nvPr/>
        </p:nvCxnSpPr>
        <p:spPr>
          <a:xfrm>
            <a:off x="5682960" y="2087006"/>
            <a:ext cx="47342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" name="Metin kutusu 389"/>
          <p:cNvSpPr txBox="1"/>
          <p:nvPr/>
        </p:nvSpPr>
        <p:spPr>
          <a:xfrm>
            <a:off x="710310" y="4460020"/>
            <a:ext cx="686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Türkiye</a:t>
            </a:r>
            <a:endParaRPr lang="tr-TR" sz="1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Line 36"/>
          <p:cNvSpPr>
            <a:spLocks noChangeShapeType="1"/>
          </p:cNvSpPr>
          <p:nvPr/>
        </p:nvSpPr>
        <p:spPr bwMode="auto">
          <a:xfrm flipV="1">
            <a:off x="8335945" y="5482690"/>
            <a:ext cx="0" cy="975485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4" name="12-Noktalı Yıldız 363"/>
          <p:cNvSpPr/>
          <p:nvPr/>
        </p:nvSpPr>
        <p:spPr>
          <a:xfrm>
            <a:off x="8272909" y="6395285"/>
            <a:ext cx="139065" cy="131411"/>
          </a:xfrm>
          <a:prstGeom prst="star12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4" name="Düz Bağlayıcı 33"/>
          <p:cNvCxnSpPr>
            <a:stCxn id="184" idx="0"/>
            <a:endCxn id="9" idx="1"/>
          </p:cNvCxnSpPr>
          <p:nvPr/>
        </p:nvCxnSpPr>
        <p:spPr>
          <a:xfrm flipV="1">
            <a:off x="8336809" y="4620259"/>
            <a:ext cx="492921" cy="828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Freeform 51"/>
          <p:cNvSpPr>
            <a:spLocks/>
          </p:cNvSpPr>
          <p:nvPr/>
        </p:nvSpPr>
        <p:spPr bwMode="auto">
          <a:xfrm>
            <a:off x="8338983" y="5241142"/>
            <a:ext cx="86326" cy="41437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7" name="Nesne 46"/>
          <p:cNvGraphicFramePr>
            <a:graphicFrameLocks noChangeAspect="1"/>
          </p:cNvGraphicFramePr>
          <p:nvPr>
            <p:extLst/>
          </p:nvPr>
        </p:nvGraphicFramePr>
        <p:xfrm>
          <a:off x="8357301" y="5024125"/>
          <a:ext cx="231948" cy="11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0" name="Equation" r:id="rId27" imgW="368280" imgH="177480" progId="Equation.DSMT4">
                  <p:embed/>
                </p:oleObj>
              </mc:Choice>
              <mc:Fallback>
                <p:oleObj name="Equation" r:id="rId27" imgW="368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357301" y="5024125"/>
                        <a:ext cx="231948" cy="1119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81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7" name="Düz Bağlayıcı 156"/>
          <p:cNvCxnSpPr>
            <a:stCxn id="367" idx="0"/>
            <a:endCxn id="144" idx="2"/>
          </p:cNvCxnSpPr>
          <p:nvPr/>
        </p:nvCxnSpPr>
        <p:spPr>
          <a:xfrm flipV="1">
            <a:off x="8331200" y="5464528"/>
            <a:ext cx="976776" cy="99702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Düz Bağlayıcı 159"/>
          <p:cNvCxnSpPr>
            <a:stCxn id="367" idx="0"/>
            <a:endCxn id="11" idx="1"/>
          </p:cNvCxnSpPr>
          <p:nvPr/>
        </p:nvCxnSpPr>
        <p:spPr>
          <a:xfrm flipV="1">
            <a:off x="8331200" y="5953134"/>
            <a:ext cx="859372" cy="508414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Düz Bağlayıcı 162"/>
          <p:cNvCxnSpPr>
            <a:stCxn id="367" idx="0"/>
            <a:endCxn id="176" idx="7"/>
          </p:cNvCxnSpPr>
          <p:nvPr/>
        </p:nvCxnSpPr>
        <p:spPr>
          <a:xfrm flipV="1">
            <a:off x="8331200" y="6299536"/>
            <a:ext cx="508044" cy="162012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Düz Bağlayıcı 61"/>
          <p:cNvCxnSpPr>
            <a:stCxn id="144" idx="7"/>
          </p:cNvCxnSpPr>
          <p:nvPr/>
        </p:nvCxnSpPr>
        <p:spPr>
          <a:xfrm flipV="1">
            <a:off x="9333029" y="4486359"/>
            <a:ext cx="970642" cy="96718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Düz Bağlayıcı 64"/>
          <p:cNvCxnSpPr>
            <a:stCxn id="169" idx="7"/>
          </p:cNvCxnSpPr>
          <p:nvPr/>
        </p:nvCxnSpPr>
        <p:spPr>
          <a:xfrm flipV="1">
            <a:off x="9200087" y="4497397"/>
            <a:ext cx="2433113" cy="144647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Düz Bağlayıcı 67"/>
          <p:cNvCxnSpPr>
            <a:stCxn id="176" idx="6"/>
            <a:endCxn id="361" idx="3"/>
          </p:cNvCxnSpPr>
          <p:nvPr/>
        </p:nvCxnSpPr>
        <p:spPr>
          <a:xfrm flipV="1">
            <a:off x="8843542" y="5161523"/>
            <a:ext cx="3157804" cy="114900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29"/>
          <p:cNvSpPr>
            <a:spLocks noChangeArrowheads="1"/>
          </p:cNvSpPr>
          <p:nvPr/>
        </p:nvSpPr>
        <p:spPr bwMode="auto">
          <a:xfrm>
            <a:off x="10286018" y="4338125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9" name="Rectangle 31"/>
          <p:cNvSpPr>
            <a:spLocks noChangeArrowheads="1"/>
          </p:cNvSpPr>
          <p:nvPr/>
        </p:nvSpPr>
        <p:spPr bwMode="auto">
          <a:xfrm>
            <a:off x="11621372" y="4357826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" name="Line 26"/>
          <p:cNvSpPr>
            <a:spLocks noChangeShapeType="1"/>
          </p:cNvSpPr>
          <p:nvPr/>
        </p:nvSpPr>
        <p:spPr bwMode="auto">
          <a:xfrm>
            <a:off x="10303671" y="4449332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3" name="Line 26"/>
          <p:cNvSpPr>
            <a:spLocks noChangeShapeType="1"/>
          </p:cNvSpPr>
          <p:nvPr/>
        </p:nvSpPr>
        <p:spPr bwMode="auto">
          <a:xfrm>
            <a:off x="11633200" y="4449630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195" name="Nesne 194"/>
          <p:cNvGraphicFramePr>
            <a:graphicFrameLocks noChangeAspect="1"/>
          </p:cNvGraphicFramePr>
          <p:nvPr>
            <p:extLst/>
          </p:nvPr>
        </p:nvGraphicFramePr>
        <p:xfrm>
          <a:off x="8138388" y="5783498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1" name="Equation" r:id="rId29" imgW="139680" imgH="139680" progId="Equation.DSMT4">
                  <p:embed/>
                </p:oleObj>
              </mc:Choice>
              <mc:Fallback>
                <p:oleObj name="Equation" r:id="rId29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138388" y="5783498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Serbest Form 87"/>
          <p:cNvSpPr/>
          <p:nvPr/>
        </p:nvSpPr>
        <p:spPr>
          <a:xfrm>
            <a:off x="8331200" y="4490720"/>
            <a:ext cx="500380" cy="129540"/>
          </a:xfrm>
          <a:custGeom>
            <a:avLst/>
            <a:gdLst>
              <a:gd name="connsiteX0" fmla="*/ 0 w 500380"/>
              <a:gd name="connsiteY0" fmla="*/ 0 h 129540"/>
              <a:gd name="connsiteX1" fmla="*/ 266700 w 500380"/>
              <a:gd name="connsiteY1" fmla="*/ 33020 h 129540"/>
              <a:gd name="connsiteX2" fmla="*/ 500380 w 500380"/>
              <a:gd name="connsiteY2" fmla="*/ 129540 h 1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380" h="129540">
                <a:moveTo>
                  <a:pt x="0" y="0"/>
                </a:moveTo>
                <a:cubicBezTo>
                  <a:pt x="91651" y="5715"/>
                  <a:pt x="183303" y="11430"/>
                  <a:pt x="266700" y="33020"/>
                </a:cubicBezTo>
                <a:cubicBezTo>
                  <a:pt x="350097" y="54610"/>
                  <a:pt x="456353" y="109220"/>
                  <a:pt x="500380" y="129540"/>
                </a:cubicBezTo>
              </a:path>
            </a:pathLst>
          </a:cu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7" name="Dik Üçgen 366"/>
          <p:cNvSpPr/>
          <p:nvPr/>
        </p:nvSpPr>
        <p:spPr>
          <a:xfrm flipV="1">
            <a:off x="8331200" y="4488224"/>
            <a:ext cx="530043" cy="1973324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Serbest Form 104"/>
          <p:cNvSpPr/>
          <p:nvPr/>
        </p:nvSpPr>
        <p:spPr>
          <a:xfrm>
            <a:off x="121920" y="6192520"/>
            <a:ext cx="1534160" cy="635000"/>
          </a:xfrm>
          <a:custGeom>
            <a:avLst/>
            <a:gdLst>
              <a:gd name="connsiteX0" fmla="*/ 0 w 1534160"/>
              <a:gd name="connsiteY0" fmla="*/ 0 h 635000"/>
              <a:gd name="connsiteX1" fmla="*/ 233680 w 1534160"/>
              <a:gd name="connsiteY1" fmla="*/ 152400 h 635000"/>
              <a:gd name="connsiteX2" fmla="*/ 838200 w 1534160"/>
              <a:gd name="connsiteY2" fmla="*/ 436880 h 635000"/>
              <a:gd name="connsiteX3" fmla="*/ 1534160 w 1534160"/>
              <a:gd name="connsiteY3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160" h="635000">
                <a:moveTo>
                  <a:pt x="0" y="0"/>
                </a:moveTo>
                <a:cubicBezTo>
                  <a:pt x="46990" y="39793"/>
                  <a:pt x="93980" y="79587"/>
                  <a:pt x="233680" y="152400"/>
                </a:cubicBezTo>
                <a:cubicBezTo>
                  <a:pt x="373380" y="225213"/>
                  <a:pt x="621454" y="356447"/>
                  <a:pt x="838200" y="436880"/>
                </a:cubicBezTo>
                <a:cubicBezTo>
                  <a:pt x="1054946" y="517313"/>
                  <a:pt x="1358053" y="604520"/>
                  <a:pt x="1534160" y="63500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Serbest Form 112"/>
          <p:cNvSpPr/>
          <p:nvPr/>
        </p:nvSpPr>
        <p:spPr>
          <a:xfrm>
            <a:off x="3281680" y="5857240"/>
            <a:ext cx="1955800" cy="960120"/>
          </a:xfrm>
          <a:custGeom>
            <a:avLst/>
            <a:gdLst>
              <a:gd name="connsiteX0" fmla="*/ 0 w 1955800"/>
              <a:gd name="connsiteY0" fmla="*/ 960120 h 960120"/>
              <a:gd name="connsiteX1" fmla="*/ 574040 w 1955800"/>
              <a:gd name="connsiteY1" fmla="*/ 807720 h 960120"/>
              <a:gd name="connsiteX2" fmla="*/ 1285240 w 1955800"/>
              <a:gd name="connsiteY2" fmla="*/ 487680 h 960120"/>
              <a:gd name="connsiteX3" fmla="*/ 1833880 w 1955800"/>
              <a:gd name="connsiteY3" fmla="*/ 116840 h 960120"/>
              <a:gd name="connsiteX4" fmla="*/ 1955800 w 1955800"/>
              <a:gd name="connsiteY4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960120">
                <a:moveTo>
                  <a:pt x="0" y="960120"/>
                </a:moveTo>
                <a:cubicBezTo>
                  <a:pt x="179916" y="923290"/>
                  <a:pt x="359833" y="886460"/>
                  <a:pt x="574040" y="807720"/>
                </a:cubicBezTo>
                <a:cubicBezTo>
                  <a:pt x="788247" y="728980"/>
                  <a:pt x="1075267" y="602827"/>
                  <a:pt x="1285240" y="487680"/>
                </a:cubicBezTo>
                <a:cubicBezTo>
                  <a:pt x="1495213" y="372533"/>
                  <a:pt x="1722120" y="198120"/>
                  <a:pt x="1833880" y="116840"/>
                </a:cubicBezTo>
                <a:cubicBezTo>
                  <a:pt x="1945640" y="35560"/>
                  <a:pt x="1950720" y="17780"/>
                  <a:pt x="19558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8" name="Oval 382"/>
          <p:cNvSpPr>
            <a:spLocks noChangeArrowheads="1"/>
          </p:cNvSpPr>
          <p:nvPr/>
        </p:nvSpPr>
        <p:spPr bwMode="auto">
          <a:xfrm>
            <a:off x="509588" y="798512"/>
            <a:ext cx="3916363" cy="3868738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0" name="Oval 383"/>
          <p:cNvSpPr>
            <a:spLocks noChangeArrowheads="1"/>
          </p:cNvSpPr>
          <p:nvPr/>
        </p:nvSpPr>
        <p:spPr bwMode="auto">
          <a:xfrm>
            <a:off x="1335088" y="1614487"/>
            <a:ext cx="2263775" cy="2236788"/>
          </a:xfrm>
          <a:prstGeom prst="ellipse">
            <a:avLst/>
          </a:prstGeom>
          <a:noFill/>
          <a:ln w="3175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1" name="Oval 384"/>
          <p:cNvSpPr>
            <a:spLocks noChangeArrowheads="1"/>
          </p:cNvSpPr>
          <p:nvPr/>
        </p:nvSpPr>
        <p:spPr bwMode="auto">
          <a:xfrm>
            <a:off x="2463800" y="2728912"/>
            <a:ext cx="7938" cy="7938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2" name="Oval 385"/>
          <p:cNvSpPr>
            <a:spLocks noChangeArrowheads="1"/>
          </p:cNvSpPr>
          <p:nvPr/>
        </p:nvSpPr>
        <p:spPr bwMode="auto">
          <a:xfrm>
            <a:off x="1811338" y="2084387"/>
            <a:ext cx="1311275" cy="1295400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3" name="Oval 386"/>
          <p:cNvSpPr>
            <a:spLocks noChangeArrowheads="1"/>
          </p:cNvSpPr>
          <p:nvPr/>
        </p:nvSpPr>
        <p:spPr bwMode="auto">
          <a:xfrm>
            <a:off x="2162175" y="2430462"/>
            <a:ext cx="611188" cy="604838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Oval 387"/>
          <p:cNvSpPr>
            <a:spLocks noChangeArrowheads="1"/>
          </p:cNvSpPr>
          <p:nvPr/>
        </p:nvSpPr>
        <p:spPr bwMode="auto">
          <a:xfrm>
            <a:off x="1890713" y="2162175"/>
            <a:ext cx="1154113" cy="1141413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Oval 388"/>
          <p:cNvSpPr>
            <a:spLocks noChangeArrowheads="1"/>
          </p:cNvSpPr>
          <p:nvPr/>
        </p:nvSpPr>
        <p:spPr bwMode="auto">
          <a:xfrm>
            <a:off x="1957388" y="2228850"/>
            <a:ext cx="1020763" cy="1008063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Line 389"/>
          <p:cNvSpPr>
            <a:spLocks noChangeShapeType="1"/>
          </p:cNvSpPr>
          <p:nvPr/>
        </p:nvSpPr>
        <p:spPr bwMode="auto">
          <a:xfrm flipH="1">
            <a:off x="2459892" y="205151"/>
            <a:ext cx="19827" cy="6619512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Line 390"/>
          <p:cNvSpPr>
            <a:spLocks noChangeShapeType="1"/>
          </p:cNvSpPr>
          <p:nvPr/>
        </p:nvSpPr>
        <p:spPr bwMode="auto">
          <a:xfrm flipH="1" flipV="1">
            <a:off x="2466975" y="2732087"/>
            <a:ext cx="2753679" cy="1624791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Line 391"/>
          <p:cNvSpPr>
            <a:spLocks noChangeShapeType="1"/>
          </p:cNvSpPr>
          <p:nvPr/>
        </p:nvSpPr>
        <p:spPr bwMode="auto">
          <a:xfrm flipH="1" flipV="1">
            <a:off x="2466975" y="2733675"/>
            <a:ext cx="2397125" cy="4098925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Line 392"/>
          <p:cNvSpPr>
            <a:spLocks noChangeShapeType="1"/>
          </p:cNvSpPr>
          <p:nvPr/>
        </p:nvSpPr>
        <p:spPr bwMode="auto">
          <a:xfrm>
            <a:off x="133602" y="2724324"/>
            <a:ext cx="5087052" cy="1919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Line 393"/>
          <p:cNvSpPr>
            <a:spLocks noChangeShapeType="1"/>
          </p:cNvSpPr>
          <p:nvPr/>
        </p:nvSpPr>
        <p:spPr bwMode="auto">
          <a:xfrm flipV="1">
            <a:off x="2468563" y="1170058"/>
            <a:ext cx="2752091" cy="1562029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1" name="Line 394"/>
          <p:cNvSpPr>
            <a:spLocks noChangeShapeType="1"/>
          </p:cNvSpPr>
          <p:nvPr/>
        </p:nvSpPr>
        <p:spPr bwMode="auto">
          <a:xfrm flipV="1">
            <a:off x="2468563" y="205151"/>
            <a:ext cx="1486225" cy="2526936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Line 395"/>
          <p:cNvSpPr>
            <a:spLocks noChangeShapeType="1"/>
          </p:cNvSpPr>
          <p:nvPr/>
        </p:nvSpPr>
        <p:spPr bwMode="auto">
          <a:xfrm flipV="1">
            <a:off x="152239" y="2732087"/>
            <a:ext cx="2314736" cy="3987345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5" name="Line 396"/>
          <p:cNvSpPr>
            <a:spLocks noChangeShapeType="1"/>
          </p:cNvSpPr>
          <p:nvPr/>
        </p:nvSpPr>
        <p:spPr bwMode="auto">
          <a:xfrm flipV="1">
            <a:off x="140535" y="2732087"/>
            <a:ext cx="2328027" cy="1430656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6" name="Line 397"/>
          <p:cNvSpPr>
            <a:spLocks noChangeShapeType="1"/>
          </p:cNvSpPr>
          <p:nvPr/>
        </p:nvSpPr>
        <p:spPr bwMode="auto">
          <a:xfrm flipH="1" flipV="1">
            <a:off x="133603" y="1412874"/>
            <a:ext cx="2333371" cy="1319213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7" name="Line 398"/>
          <p:cNvSpPr>
            <a:spLocks noChangeShapeType="1"/>
          </p:cNvSpPr>
          <p:nvPr/>
        </p:nvSpPr>
        <p:spPr bwMode="auto">
          <a:xfrm flipH="1" flipV="1">
            <a:off x="1040103" y="205151"/>
            <a:ext cx="1426871" cy="2526936"/>
          </a:xfrm>
          <a:prstGeom prst="lin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8" name="Line 399"/>
          <p:cNvSpPr>
            <a:spLocks noChangeShapeType="1"/>
          </p:cNvSpPr>
          <p:nvPr/>
        </p:nvSpPr>
        <p:spPr bwMode="auto">
          <a:xfrm flipH="1" flipV="1">
            <a:off x="2468563" y="2732087"/>
            <a:ext cx="1969092" cy="4092575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9" name="Line 400"/>
          <p:cNvSpPr>
            <a:spLocks noChangeShapeType="1"/>
          </p:cNvSpPr>
          <p:nvPr/>
        </p:nvSpPr>
        <p:spPr bwMode="auto">
          <a:xfrm flipH="1" flipV="1">
            <a:off x="2465387" y="2730500"/>
            <a:ext cx="2778125" cy="2764790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1" name="Oval 401"/>
          <p:cNvSpPr>
            <a:spLocks noChangeArrowheads="1"/>
          </p:cNvSpPr>
          <p:nvPr/>
        </p:nvSpPr>
        <p:spPr bwMode="auto">
          <a:xfrm>
            <a:off x="2463800" y="2728912"/>
            <a:ext cx="7938" cy="6350"/>
          </a:xfrm>
          <a:prstGeom prst="ellipse">
            <a:avLst/>
          </a:pr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2" name="Freeform 402"/>
          <p:cNvSpPr>
            <a:spLocks/>
          </p:cNvSpPr>
          <p:nvPr/>
        </p:nvSpPr>
        <p:spPr bwMode="auto">
          <a:xfrm>
            <a:off x="2692400" y="3089275"/>
            <a:ext cx="184150" cy="155575"/>
          </a:xfrm>
          <a:custGeom>
            <a:avLst/>
            <a:gdLst>
              <a:gd name="T0" fmla="*/ 0 w 519"/>
              <a:gd name="T1" fmla="*/ 275 h 446"/>
              <a:gd name="T2" fmla="*/ 0 w 519"/>
              <a:gd name="T3" fmla="*/ 275 h 446"/>
              <a:gd name="T4" fmla="*/ 85 w 519"/>
              <a:gd name="T5" fmla="*/ 230 h 446"/>
              <a:gd name="T6" fmla="*/ 246 w 519"/>
              <a:gd name="T7" fmla="*/ 122 h 446"/>
              <a:gd name="T8" fmla="*/ 385 w 519"/>
              <a:gd name="T9" fmla="*/ 0 h 446"/>
              <a:gd name="T10" fmla="*/ 519 w 519"/>
              <a:gd name="T11" fmla="*/ 134 h 446"/>
              <a:gd name="T12" fmla="*/ 383 w 519"/>
              <a:gd name="T13" fmla="*/ 264 h 446"/>
              <a:gd name="T14" fmla="*/ 183 w 519"/>
              <a:gd name="T15" fmla="*/ 399 h 446"/>
              <a:gd name="T16" fmla="*/ 83 w 519"/>
              <a:gd name="T17" fmla="*/ 446 h 446"/>
              <a:gd name="T18" fmla="*/ 0 w 519"/>
              <a:gd name="T19" fmla="*/ 27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9" h="446">
                <a:moveTo>
                  <a:pt x="0" y="275"/>
                </a:moveTo>
                <a:lnTo>
                  <a:pt x="0" y="275"/>
                </a:lnTo>
                <a:lnTo>
                  <a:pt x="85" y="230"/>
                </a:lnTo>
                <a:lnTo>
                  <a:pt x="246" y="122"/>
                </a:lnTo>
                <a:lnTo>
                  <a:pt x="385" y="0"/>
                </a:lnTo>
                <a:lnTo>
                  <a:pt x="519" y="134"/>
                </a:lnTo>
                <a:lnTo>
                  <a:pt x="383" y="264"/>
                </a:lnTo>
                <a:lnTo>
                  <a:pt x="183" y="399"/>
                </a:lnTo>
                <a:lnTo>
                  <a:pt x="83" y="446"/>
                </a:lnTo>
                <a:lnTo>
                  <a:pt x="0" y="275"/>
                </a:lnTo>
                <a:close/>
              </a:path>
            </a:pathLst>
          </a:cu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230" name="Nesne 2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784314"/>
              </p:ext>
            </p:extLst>
          </p:nvPr>
        </p:nvGraphicFramePr>
        <p:xfrm>
          <a:off x="2730500" y="4360863"/>
          <a:ext cx="23368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2" name="Equation" r:id="rId30" imgW="2603160" imgH="342720" progId="Equation.DSMT4">
                  <p:embed/>
                </p:oleObj>
              </mc:Choice>
              <mc:Fallback>
                <p:oleObj name="Equation" r:id="rId30" imgW="2603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730500" y="4360863"/>
                        <a:ext cx="2336800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89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" name="Oval 232"/>
          <p:cNvSpPr/>
          <p:nvPr/>
        </p:nvSpPr>
        <p:spPr>
          <a:xfrm>
            <a:off x="4706422" y="4371618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38" name="Nesne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781395"/>
              </p:ext>
            </p:extLst>
          </p:nvPr>
        </p:nvGraphicFramePr>
        <p:xfrm>
          <a:off x="2728913" y="4697413"/>
          <a:ext cx="23368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" name="Equation" r:id="rId32" imgW="2603160" imgH="342720" progId="Equation.DSMT4">
                  <p:embed/>
                </p:oleObj>
              </mc:Choice>
              <mc:Fallback>
                <p:oleObj name="Equation" r:id="rId32" imgW="2603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728913" y="4697413"/>
                        <a:ext cx="2336800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" name="Oval 238"/>
          <p:cNvSpPr/>
          <p:nvPr/>
        </p:nvSpPr>
        <p:spPr>
          <a:xfrm>
            <a:off x="4684533" y="4716141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0" name="Nesne 2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048567"/>
              </p:ext>
            </p:extLst>
          </p:nvPr>
        </p:nvGraphicFramePr>
        <p:xfrm>
          <a:off x="2728913" y="5029200"/>
          <a:ext cx="19939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" name="Equation" r:id="rId34" imgW="2222280" imgH="342720" progId="Equation.DSMT4">
                  <p:embed/>
                </p:oleObj>
              </mc:Choice>
              <mc:Fallback>
                <p:oleObj name="Equation" r:id="rId34" imgW="2222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728913" y="5029200"/>
                        <a:ext cx="1993900" cy="3063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" name="Oval 240"/>
          <p:cNvSpPr/>
          <p:nvPr/>
        </p:nvSpPr>
        <p:spPr>
          <a:xfrm>
            <a:off x="4304511" y="5016220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2" name="Nesne 2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622814"/>
              </p:ext>
            </p:extLst>
          </p:nvPr>
        </p:nvGraphicFramePr>
        <p:xfrm>
          <a:off x="2728913" y="5357813"/>
          <a:ext cx="23241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" name="Equation" r:id="rId36" imgW="2590560" imgH="342720" progId="Equation.DSMT4">
                  <p:embed/>
                </p:oleObj>
              </mc:Choice>
              <mc:Fallback>
                <p:oleObj name="Equation" r:id="rId36" imgW="2590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728913" y="5357813"/>
                        <a:ext cx="2324100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" name="Oval 242"/>
          <p:cNvSpPr/>
          <p:nvPr/>
        </p:nvSpPr>
        <p:spPr>
          <a:xfrm>
            <a:off x="4610753" y="5377422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4" name="Nesne 2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017102"/>
              </p:ext>
            </p:extLst>
          </p:nvPr>
        </p:nvGraphicFramePr>
        <p:xfrm>
          <a:off x="2749550" y="5697538"/>
          <a:ext cx="233521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6" name="Equation" r:id="rId38" imgW="2603160" imgH="342720" progId="Equation.DSMT4">
                  <p:embed/>
                </p:oleObj>
              </mc:Choice>
              <mc:Fallback>
                <p:oleObj name="Equation" r:id="rId38" imgW="2603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2749550" y="5697538"/>
                        <a:ext cx="2335213" cy="3079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" name="Oval 244"/>
          <p:cNvSpPr/>
          <p:nvPr/>
        </p:nvSpPr>
        <p:spPr>
          <a:xfrm>
            <a:off x="4633195" y="5721653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8" name="Nesne 247"/>
          <p:cNvGraphicFramePr>
            <a:graphicFrameLocks noChangeAspect="1"/>
          </p:cNvGraphicFramePr>
          <p:nvPr>
            <p:extLst/>
          </p:nvPr>
        </p:nvGraphicFramePr>
        <p:xfrm>
          <a:off x="5433009" y="4955989"/>
          <a:ext cx="4699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7" name="Equation" r:id="rId40" imgW="469800" imgH="190440" progId="Equation.DSMT4">
                  <p:embed/>
                </p:oleObj>
              </mc:Choice>
              <mc:Fallback>
                <p:oleObj name="Equation" r:id="rId40" imgW="4698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5433009" y="4955989"/>
                        <a:ext cx="4699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" name="Nesne 248"/>
          <p:cNvGraphicFramePr>
            <a:graphicFrameLocks noChangeAspect="1"/>
          </p:cNvGraphicFramePr>
          <p:nvPr>
            <p:extLst/>
          </p:nvPr>
        </p:nvGraphicFramePr>
        <p:xfrm>
          <a:off x="5446568" y="4526144"/>
          <a:ext cx="787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8" name="Equation" r:id="rId42" imgW="787320" imgH="190440" progId="Equation.DSMT4">
                  <p:embed/>
                </p:oleObj>
              </mc:Choice>
              <mc:Fallback>
                <p:oleObj name="Equation" r:id="rId42" imgW="787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5446568" y="4526144"/>
                        <a:ext cx="787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" name="Nesne 249"/>
          <p:cNvGraphicFramePr>
            <a:graphicFrameLocks noChangeAspect="1"/>
          </p:cNvGraphicFramePr>
          <p:nvPr>
            <p:extLst/>
          </p:nvPr>
        </p:nvGraphicFramePr>
        <p:xfrm>
          <a:off x="5440363" y="5384800"/>
          <a:ext cx="7239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" name="Equation" r:id="rId44" imgW="723600" imgH="190440" progId="Equation.DSMT4">
                  <p:embed/>
                </p:oleObj>
              </mc:Choice>
              <mc:Fallback>
                <p:oleObj name="Equation" r:id="rId44" imgW="7236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5440363" y="5384800"/>
                        <a:ext cx="7239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" name="Nesne 1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720552"/>
              </p:ext>
            </p:extLst>
          </p:nvPr>
        </p:nvGraphicFramePr>
        <p:xfrm>
          <a:off x="146050" y="4857750"/>
          <a:ext cx="23495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0" name="Equation" r:id="rId46" imgW="2616120" imgH="342720" progId="Equation.DSMT4">
                  <p:embed/>
                </p:oleObj>
              </mc:Choice>
              <mc:Fallback>
                <p:oleObj name="Equation" r:id="rId46" imgW="26161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46050" y="4857750"/>
                        <a:ext cx="2349500" cy="306388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" name="Nesne 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479683"/>
              </p:ext>
            </p:extLst>
          </p:nvPr>
        </p:nvGraphicFramePr>
        <p:xfrm>
          <a:off x="146050" y="5207000"/>
          <a:ext cx="23463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" name="Equation" r:id="rId48" imgW="2616120" imgH="342720" progId="Equation.DSMT4">
                  <p:embed/>
                </p:oleObj>
              </mc:Choice>
              <mc:Fallback>
                <p:oleObj name="Equation" r:id="rId48" imgW="26161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6050" y="5207000"/>
                        <a:ext cx="2346325" cy="306388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Oval 171"/>
          <p:cNvSpPr/>
          <p:nvPr/>
        </p:nvSpPr>
        <p:spPr>
          <a:xfrm>
            <a:off x="2114906" y="4868609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94" name="Oval 193"/>
          <p:cNvSpPr/>
          <p:nvPr/>
        </p:nvSpPr>
        <p:spPr>
          <a:xfrm>
            <a:off x="2124507" y="5208222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196" name="Nesne 195"/>
          <p:cNvGraphicFramePr>
            <a:graphicFrameLocks noChangeAspect="1"/>
          </p:cNvGraphicFramePr>
          <p:nvPr>
            <p:extLst/>
          </p:nvPr>
        </p:nvGraphicFramePr>
        <p:xfrm>
          <a:off x="5444807" y="5627999"/>
          <a:ext cx="787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" name="Equation" r:id="rId50" imgW="787320" imgH="190440" progId="Equation.DSMT4">
                  <p:embed/>
                </p:oleObj>
              </mc:Choice>
              <mc:Fallback>
                <p:oleObj name="Equation" r:id="rId50" imgW="787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5444807" y="5627999"/>
                        <a:ext cx="787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" name="Nesne 196"/>
          <p:cNvGraphicFramePr>
            <a:graphicFrameLocks noChangeAspect="1"/>
          </p:cNvGraphicFramePr>
          <p:nvPr>
            <p:extLst/>
          </p:nvPr>
        </p:nvGraphicFramePr>
        <p:xfrm>
          <a:off x="5449836" y="5833433"/>
          <a:ext cx="8001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3" name="Equation" r:id="rId52" imgW="799920" imgH="190440" progId="Equation.DSMT4">
                  <p:embed/>
                </p:oleObj>
              </mc:Choice>
              <mc:Fallback>
                <p:oleObj name="Equation" r:id="rId52" imgW="799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5449836" y="5833433"/>
                        <a:ext cx="8001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Oval 197"/>
          <p:cNvSpPr/>
          <p:nvPr/>
        </p:nvSpPr>
        <p:spPr>
          <a:xfrm flipV="1">
            <a:off x="2447573" y="2706917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9" name="Rectangle 34"/>
          <p:cNvSpPr>
            <a:spLocks noChangeArrowheads="1"/>
          </p:cNvSpPr>
          <p:nvPr/>
        </p:nvSpPr>
        <p:spPr bwMode="auto">
          <a:xfrm>
            <a:off x="2392746" y="2736880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0" name="Grup 199"/>
          <p:cNvGrpSpPr/>
          <p:nvPr/>
        </p:nvGrpSpPr>
        <p:grpSpPr>
          <a:xfrm>
            <a:off x="2468925" y="2297312"/>
            <a:ext cx="321195" cy="458180"/>
            <a:chOff x="8165307" y="3769262"/>
            <a:chExt cx="650875" cy="684213"/>
          </a:xfrm>
        </p:grpSpPr>
        <p:grpSp>
          <p:nvGrpSpPr>
            <p:cNvPr id="201" name="Grup 200"/>
            <p:cNvGrpSpPr/>
            <p:nvPr/>
          </p:nvGrpSpPr>
          <p:grpSpPr>
            <a:xfrm>
              <a:off x="8165307" y="3769262"/>
              <a:ext cx="650875" cy="684213"/>
              <a:chOff x="8165307" y="3769262"/>
              <a:chExt cx="650875" cy="684213"/>
            </a:xfrm>
          </p:grpSpPr>
          <p:sp>
            <p:nvSpPr>
              <p:cNvPr id="203" name="Freeform 11"/>
              <p:cNvSpPr>
                <a:spLocks/>
              </p:cNvSpPr>
              <p:nvPr/>
            </p:nvSpPr>
            <p:spPr bwMode="auto">
              <a:xfrm>
                <a:off x="8451057" y="3824825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204" name="Grup 203"/>
              <p:cNvGrpSpPr/>
              <p:nvPr/>
            </p:nvGrpSpPr>
            <p:grpSpPr>
              <a:xfrm>
                <a:off x="8165307" y="3769262"/>
                <a:ext cx="650875" cy="684213"/>
                <a:chOff x="8164513" y="3768725"/>
                <a:chExt cx="650875" cy="684213"/>
              </a:xfrm>
            </p:grpSpPr>
            <p:sp>
              <p:nvSpPr>
                <p:cNvPr id="205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6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207" name="Grup 206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20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210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211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202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2" name="Sol Ayraç 211"/>
          <p:cNvSpPr/>
          <p:nvPr/>
        </p:nvSpPr>
        <p:spPr>
          <a:xfrm rot="16200000">
            <a:off x="2553426" y="2643305"/>
            <a:ext cx="135112" cy="310460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3" name="Metin kutusu 212"/>
          <p:cNvSpPr txBox="1"/>
          <p:nvPr/>
        </p:nvSpPr>
        <p:spPr>
          <a:xfrm>
            <a:off x="2360830" y="2859920"/>
            <a:ext cx="4940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3,41 </a:t>
            </a:r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endParaRPr lang="tr-TR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Metin kutusu 213"/>
          <p:cNvSpPr txBox="1"/>
          <p:nvPr/>
        </p:nvSpPr>
        <p:spPr>
          <a:xfrm>
            <a:off x="2617009" y="2546894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Metin kutusu 214"/>
          <p:cNvSpPr txBox="1"/>
          <p:nvPr/>
        </p:nvSpPr>
        <p:spPr>
          <a:xfrm>
            <a:off x="2982059" y="2539444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Metin kutusu 215"/>
          <p:cNvSpPr txBox="1"/>
          <p:nvPr/>
        </p:nvSpPr>
        <p:spPr>
          <a:xfrm>
            <a:off x="3480655" y="2554518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Metin kutusu 216"/>
          <p:cNvSpPr txBox="1"/>
          <p:nvPr/>
        </p:nvSpPr>
        <p:spPr>
          <a:xfrm>
            <a:off x="4272796" y="2546894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8" name="Metin kutusu 217"/>
          <p:cNvSpPr txBox="1"/>
          <p:nvPr/>
        </p:nvSpPr>
        <p:spPr>
          <a:xfrm>
            <a:off x="3854449" y="6494036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9" name="Metin kutusu 218"/>
          <p:cNvSpPr txBox="1"/>
          <p:nvPr/>
        </p:nvSpPr>
        <p:spPr>
          <a:xfrm>
            <a:off x="658967" y="182707"/>
            <a:ext cx="51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B150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Metin kutusu 219"/>
          <p:cNvSpPr txBox="1"/>
          <p:nvPr/>
        </p:nvSpPr>
        <p:spPr>
          <a:xfrm>
            <a:off x="509588" y="6001580"/>
            <a:ext cx="381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1" name="Metin kutusu 220"/>
          <p:cNvSpPr txBox="1"/>
          <p:nvPr/>
        </p:nvSpPr>
        <p:spPr>
          <a:xfrm>
            <a:off x="95218" y="1201426"/>
            <a:ext cx="428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B120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2" name="Metin kutusu 221"/>
          <p:cNvSpPr txBox="1"/>
          <p:nvPr/>
        </p:nvSpPr>
        <p:spPr>
          <a:xfrm>
            <a:off x="2395202" y="208913"/>
            <a:ext cx="4042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3" name="Metin kutusu 222"/>
          <p:cNvSpPr txBox="1"/>
          <p:nvPr/>
        </p:nvSpPr>
        <p:spPr>
          <a:xfrm>
            <a:off x="2875146" y="2820675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Metin kutusu 223"/>
          <p:cNvSpPr txBox="1"/>
          <p:nvPr/>
        </p:nvSpPr>
        <p:spPr>
          <a:xfrm>
            <a:off x="2417911" y="6618471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" name="Metin kutusu 224"/>
          <p:cNvSpPr txBox="1"/>
          <p:nvPr/>
        </p:nvSpPr>
        <p:spPr>
          <a:xfrm>
            <a:off x="147820" y="4144352"/>
            <a:ext cx="395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Metin kutusu 225"/>
          <p:cNvSpPr txBox="1"/>
          <p:nvPr/>
        </p:nvSpPr>
        <p:spPr>
          <a:xfrm>
            <a:off x="4813063" y="3928908"/>
            <a:ext cx="424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Metin kutusu 226"/>
          <p:cNvSpPr txBox="1"/>
          <p:nvPr/>
        </p:nvSpPr>
        <p:spPr>
          <a:xfrm>
            <a:off x="106045" y="2522173"/>
            <a:ext cx="384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B90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8" name="Metin kutusu 227"/>
          <p:cNvSpPr txBox="1"/>
          <p:nvPr/>
        </p:nvSpPr>
        <p:spPr>
          <a:xfrm>
            <a:off x="4897801" y="2549824"/>
            <a:ext cx="472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D90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" name="Metin kutusu 228"/>
          <p:cNvSpPr txBox="1"/>
          <p:nvPr/>
        </p:nvSpPr>
        <p:spPr>
          <a:xfrm>
            <a:off x="4837055" y="1033122"/>
            <a:ext cx="448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D120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1" name="Metin kutusu 230"/>
          <p:cNvSpPr txBox="1"/>
          <p:nvPr/>
        </p:nvSpPr>
        <p:spPr>
          <a:xfrm>
            <a:off x="3899529" y="186460"/>
            <a:ext cx="503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D150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Metin kutusu 231"/>
          <p:cNvSpPr txBox="1"/>
          <p:nvPr/>
        </p:nvSpPr>
        <p:spPr>
          <a:xfrm>
            <a:off x="4737795" y="6514197"/>
            <a:ext cx="380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Metin kutusu 233"/>
          <p:cNvSpPr txBox="1"/>
          <p:nvPr/>
        </p:nvSpPr>
        <p:spPr>
          <a:xfrm>
            <a:off x="2789712" y="2758018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Metin kutusu 234"/>
          <p:cNvSpPr txBox="1"/>
          <p:nvPr/>
        </p:nvSpPr>
        <p:spPr>
          <a:xfrm>
            <a:off x="4086926" y="6146875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6" name="Metin kutusu 235"/>
          <p:cNvSpPr txBox="1"/>
          <p:nvPr/>
        </p:nvSpPr>
        <p:spPr>
          <a:xfrm>
            <a:off x="4866789" y="5084088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37" name="Nesne 236"/>
          <p:cNvGraphicFramePr>
            <a:graphicFrameLocks noChangeAspect="1"/>
          </p:cNvGraphicFramePr>
          <p:nvPr>
            <p:extLst/>
          </p:nvPr>
        </p:nvGraphicFramePr>
        <p:xfrm>
          <a:off x="6256281" y="3169622"/>
          <a:ext cx="1206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" name="Equation" r:id="rId54" imgW="1206360" imgH="342720" progId="Equation.DSMT4">
                  <p:embed/>
                </p:oleObj>
              </mc:Choice>
              <mc:Fallback>
                <p:oleObj name="Equation" r:id="rId54" imgW="12063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6256281" y="3169622"/>
                        <a:ext cx="12065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" name="Metin kutusu 245"/>
          <p:cNvSpPr txBox="1"/>
          <p:nvPr/>
        </p:nvSpPr>
        <p:spPr>
          <a:xfrm>
            <a:off x="127556" y="401157"/>
            <a:ext cx="497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smtClean="0">
                <a:latin typeface="Segoe Print" panose="02000600000000000000" pitchFamily="2" charset="0"/>
              </a:rPr>
              <a:t>stereografik</a:t>
            </a:r>
            <a:r>
              <a:rPr lang="tr-TR" sz="900" dirty="0" smtClean="0">
                <a:latin typeface="Segoe Print" panose="02000600000000000000" pitchFamily="2" charset="0"/>
              </a:rPr>
              <a:t> </a:t>
            </a:r>
            <a:endParaRPr lang="tr-TR" sz="900" dirty="0" smtClean="0">
              <a:latin typeface="Segoe Print" panose="02000600000000000000" pitchFamily="2" charset="0"/>
            </a:endParaRPr>
          </a:p>
          <a:p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8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0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3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9"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0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2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4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6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0" fill="hold">
                      <p:stCondLst>
                        <p:cond delay="indefinite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9" fill="hold">
                      <p:stCondLst>
                        <p:cond delay="indefinite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>
                      <p:stCondLst>
                        <p:cond delay="indefinite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9" fill="hold">
                      <p:stCondLst>
                        <p:cond delay="indefinite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19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9" grpId="0" animBg="1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7" grpId="0"/>
      <p:bldP spid="133" grpId="0"/>
      <p:bldP spid="134" grpId="0" animBg="1"/>
      <p:bldP spid="135" grpId="0" animBg="1"/>
      <p:bldP spid="143" grpId="0" animBg="1"/>
      <p:bldP spid="144" grpId="0" animBg="1"/>
      <p:bldP spid="169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90" grpId="0" animBg="1"/>
      <p:bldP spid="208" grpId="0" animBg="1"/>
      <p:bldP spid="40" grpId="0" animBg="1"/>
      <p:bldP spid="336" grpId="0" animBg="1"/>
      <p:bldP spid="337" grpId="0" animBg="1"/>
      <p:bldP spid="360" grpId="0" animBg="1"/>
      <p:bldP spid="363" grpId="0" animBg="1"/>
      <p:bldP spid="366" grpId="0" animBg="1"/>
      <p:bldP spid="368" grpId="0"/>
      <p:bldP spid="369" grpId="0"/>
      <p:bldP spid="390" grpId="0"/>
      <p:bldP spid="150" grpId="0" animBg="1"/>
      <p:bldP spid="364" grpId="0" animBg="1"/>
      <p:bldP spid="153" grpId="0" animBg="1"/>
      <p:bldP spid="188" grpId="0"/>
      <p:bldP spid="189" grpId="0"/>
      <p:bldP spid="192" grpId="0" animBg="1"/>
      <p:bldP spid="193" grpId="0" animBg="1"/>
      <p:bldP spid="88" grpId="0" animBg="1"/>
      <p:bldP spid="367" grpId="0" animBg="1"/>
      <p:bldP spid="367" grpId="1" animBg="1"/>
      <p:bldP spid="105" grpId="0" animBg="1"/>
      <p:bldP spid="113" grpId="0" animBg="1"/>
      <p:bldP spid="118" grpId="0" animBg="1"/>
      <p:bldP spid="120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2" grpId="0" animBg="1"/>
      <p:bldP spid="233" grpId="0" animBg="1"/>
      <p:bldP spid="239" grpId="0" animBg="1"/>
      <p:bldP spid="241" grpId="0" animBg="1"/>
      <p:bldP spid="243" grpId="0" animBg="1"/>
      <p:bldP spid="245" grpId="0" animBg="1"/>
      <p:bldP spid="172" grpId="0" animBg="1"/>
      <p:bldP spid="194" grpId="0" animBg="1"/>
      <p:bldP spid="198" grpId="0" animBg="1"/>
      <p:bldP spid="199" grpId="0"/>
      <p:bldP spid="212" grpId="0" animBg="1"/>
      <p:bldP spid="212" grpId="1" animBg="1"/>
      <p:bldP spid="213" grpId="0"/>
      <p:bldP spid="213" grpId="1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1" grpId="0"/>
      <p:bldP spid="232" grpId="0"/>
      <p:bldP spid="234" grpId="0"/>
      <p:bldP spid="235" grpId="0"/>
      <p:bldP spid="2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0"/>
            <a:ext cx="3850374" cy="28469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>
              <a:spcAft>
                <a:spcPts val="600"/>
              </a:spcAft>
            </a:pP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Stereografik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Projeksiyon (Kutupsal</a:t>
            </a: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200" dirty="0" smtClean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Dünyanın yarısından fazlası gösterilebilir.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Paraleller aynı merkezli daire yaylarıdır.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Paralellerin araları merkezden çevreye doğru gidildikçe açılır. 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Meridyenleri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ışınsal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doğrular şeklindedir.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Meridyenler arasındaki açı, küre üzerindeki açı değerlerine eşittir.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En iyi teğet nokta yakın çevresi görülür. Teğet noktadan uzaklaştıkça bozulma oranları artar.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Teğet noktanın merkeze göre simetriğindeki nokta sonsuza atılmıştır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3" t="6289" r="27500" b="4966"/>
          <a:stretch/>
        </p:blipFill>
        <p:spPr>
          <a:xfrm>
            <a:off x="3976636" y="0"/>
            <a:ext cx="2314909" cy="230632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5463" r="25916" b="4636"/>
          <a:stretch/>
        </p:blipFill>
        <p:spPr>
          <a:xfrm>
            <a:off x="6417807" y="0"/>
            <a:ext cx="2408069" cy="23063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165" r="21833" b="2323"/>
          <a:stretch/>
        </p:blipFill>
        <p:spPr>
          <a:xfrm>
            <a:off x="8839332" y="-48532"/>
            <a:ext cx="3220587" cy="279053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93" y="2821665"/>
            <a:ext cx="2697826" cy="269782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7" t="25570" r="14167" b="25700"/>
          <a:stretch/>
        </p:blipFill>
        <p:spPr>
          <a:xfrm>
            <a:off x="9604540" y="2897835"/>
            <a:ext cx="2455379" cy="2545486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6700510" y="6083255"/>
            <a:ext cx="50980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dirty="0" smtClean="0"/>
              <a:t>Kutup haritalarının üretimi için kullanılır.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dirty="0"/>
              <a:t>Açı koruyan haritaların çiziminde kullanılır. (Dağların uzanışı, dünya üzerindeki akıntı yönlerini gösteren haritaların çiziminde</a:t>
            </a:r>
            <a:r>
              <a:rPr lang="tr-TR" sz="1000" dirty="0" smtClean="0"/>
              <a:t>)</a:t>
            </a:r>
            <a:endParaRPr lang="tr-TR" sz="1000" b="1" dirty="0"/>
          </a:p>
        </p:txBody>
      </p:sp>
      <p:sp>
        <p:nvSpPr>
          <p:cNvPr id="12" name="Dikdörtgen 11"/>
          <p:cNvSpPr/>
          <p:nvPr/>
        </p:nvSpPr>
        <p:spPr>
          <a:xfrm>
            <a:off x="6700510" y="5788615"/>
            <a:ext cx="1435904" cy="2462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000" dirty="0" smtClean="0"/>
              <a:t>Kullanım Alanı</a:t>
            </a:r>
            <a:endParaRPr lang="tr-TR" sz="10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0" y="4307789"/>
            <a:ext cx="4864162" cy="2550211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3850374" y="4955003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dirty="0" smtClean="0"/>
              <a:t>Teğet Nokta</a:t>
            </a:r>
          </a:p>
          <a:p>
            <a:r>
              <a:rPr lang="tr-TR" sz="800" dirty="0" smtClean="0"/>
              <a:t>45 Derece K.</a:t>
            </a:r>
          </a:p>
          <a:p>
            <a:r>
              <a:rPr lang="tr-TR" sz="800" dirty="0" smtClean="0"/>
              <a:t>Orta </a:t>
            </a:r>
            <a:r>
              <a:rPr lang="tr-TR" sz="800" dirty="0" err="1" smtClean="0"/>
              <a:t>Merdiyen</a:t>
            </a:r>
            <a:endParaRPr lang="tr-TR" sz="800" dirty="0" smtClean="0"/>
          </a:p>
          <a:p>
            <a:r>
              <a:rPr lang="tr-TR" sz="800" dirty="0" smtClean="0"/>
              <a:t>36 Derece D.</a:t>
            </a:r>
            <a:endParaRPr lang="tr-TR" sz="800" dirty="0"/>
          </a:p>
        </p:txBody>
      </p:sp>
      <p:sp>
        <p:nvSpPr>
          <p:cNvPr id="81" name="Dikdörtgen 80"/>
          <p:cNvSpPr/>
          <p:nvPr/>
        </p:nvSpPr>
        <p:spPr>
          <a:xfrm>
            <a:off x="18099" y="2897835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North, South Stereografik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8283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  <p:bldP spid="15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22335" y="20674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1" name="Rectangle 5"/>
          <p:cNvSpPr>
            <a:spLocks noChangeArrowheads="1"/>
          </p:cNvSpPr>
          <p:nvPr/>
        </p:nvSpPr>
        <p:spPr bwMode="auto">
          <a:xfrm>
            <a:off x="6550725" y="3655132"/>
            <a:ext cx="5450621" cy="3012782"/>
          </a:xfrm>
          <a:prstGeom prst="rect">
            <a:avLst/>
          </a:prstGeom>
          <a:solidFill>
            <a:schemeClr val="bg1">
              <a:lumMod val="95000"/>
            </a:schemeClr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6" name="Metin kutusu 95"/>
          <p:cNvSpPr txBox="1"/>
          <p:nvPr/>
        </p:nvSpPr>
        <p:spPr>
          <a:xfrm>
            <a:off x="9724080" y="0"/>
            <a:ext cx="246792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LAMBERT PROJEKSİYON</a:t>
            </a:r>
          </a:p>
        </p:txBody>
      </p: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>
            <a:off x="6359525" y="3667125"/>
            <a:ext cx="56308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173" name="Nesne 172"/>
          <p:cNvGraphicFramePr>
            <a:graphicFrameLocks noChangeAspect="1"/>
          </p:cNvGraphicFramePr>
          <p:nvPr>
            <p:extLst/>
          </p:nvPr>
        </p:nvGraphicFramePr>
        <p:xfrm>
          <a:off x="7293166" y="1087340"/>
          <a:ext cx="2343150" cy="233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8" name="CorelDRAW" r:id="rId3" imgW="2342490" imgH="2335149" progId="CorelDraw.Graphic.15">
                  <p:embed/>
                </p:oleObj>
              </mc:Choice>
              <mc:Fallback>
                <p:oleObj name="CorelDRAW" r:id="rId3" imgW="2342490" imgH="2335149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93166" y="1087340"/>
                        <a:ext cx="2343150" cy="233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Dikdörtgen 173"/>
          <p:cNvSpPr/>
          <p:nvPr/>
        </p:nvSpPr>
        <p:spPr>
          <a:xfrm>
            <a:off x="6383204" y="-476747"/>
            <a:ext cx="4184867" cy="3692144"/>
          </a:xfrm>
          <a:prstGeom prst="rect">
            <a:avLst/>
          </a:prstGeom>
          <a:gradFill flip="none" rotWithShape="1">
            <a:gsLst>
              <a:gs pos="3000">
                <a:schemeClr val="accent1">
                  <a:tint val="66000"/>
                  <a:satMod val="160000"/>
                  <a:alpha val="2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5" name="Oval 174"/>
          <p:cNvSpPr/>
          <p:nvPr/>
        </p:nvSpPr>
        <p:spPr>
          <a:xfrm flipV="1">
            <a:off x="8427720" y="1323605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9" name="Rectangle 34"/>
          <p:cNvSpPr>
            <a:spLocks noChangeArrowheads="1"/>
          </p:cNvSpPr>
          <p:nvPr/>
        </p:nvSpPr>
        <p:spPr bwMode="auto">
          <a:xfrm>
            <a:off x="8299347" y="1273705"/>
            <a:ext cx="1254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6542092" y="3646499"/>
            <a:ext cx="5540400" cy="310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348376" y="4489042"/>
            <a:ext cx="1975138" cy="1952697"/>
          </a:xfrm>
          <a:prstGeom prst="ellips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348376" y="5464527"/>
            <a:ext cx="1975138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842161" y="4620258"/>
            <a:ext cx="987569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481318" y="4975922"/>
            <a:ext cx="1709254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481318" y="5953133"/>
            <a:ext cx="1709254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842161" y="6310524"/>
            <a:ext cx="987569" cy="0"/>
          </a:xfrm>
          <a:prstGeom prst="line">
            <a:avLst/>
          </a:pr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17"/>
          <p:cNvSpPr>
            <a:spLocks/>
          </p:cNvSpPr>
          <p:nvPr/>
        </p:nvSpPr>
        <p:spPr bwMode="auto">
          <a:xfrm>
            <a:off x="6756180" y="4489042"/>
            <a:ext cx="5034530" cy="0"/>
          </a:xfrm>
          <a:custGeom>
            <a:avLst/>
            <a:gdLst>
              <a:gd name="T0" fmla="*/ 0 w 25500"/>
              <a:gd name="T1" fmla="*/ 12364 w 25500"/>
              <a:gd name="T2" fmla="*/ 25500 w 2550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500">
                <a:moveTo>
                  <a:pt x="0" y="0"/>
                </a:moveTo>
                <a:lnTo>
                  <a:pt x="12364" y="0"/>
                </a:lnTo>
                <a:lnTo>
                  <a:pt x="25500" y="0"/>
                </a:lnTo>
              </a:path>
            </a:pathLst>
          </a:cu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7" name="Rectangle 18"/>
          <p:cNvSpPr>
            <a:spLocks noChangeArrowheads="1"/>
          </p:cNvSpPr>
          <p:nvPr/>
        </p:nvSpPr>
        <p:spPr bwMode="auto">
          <a:xfrm>
            <a:off x="7761015" y="4528752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19"/>
          <p:cNvSpPr>
            <a:spLocks noChangeArrowheads="1"/>
          </p:cNvSpPr>
          <p:nvPr/>
        </p:nvSpPr>
        <p:spPr bwMode="auto">
          <a:xfrm>
            <a:off x="7382907" y="4903408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20"/>
          <p:cNvSpPr>
            <a:spLocks noChangeArrowheads="1"/>
          </p:cNvSpPr>
          <p:nvPr/>
        </p:nvSpPr>
        <p:spPr bwMode="auto">
          <a:xfrm>
            <a:off x="7277589" y="5419638"/>
            <a:ext cx="82873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21"/>
          <p:cNvSpPr>
            <a:spLocks noChangeArrowheads="1"/>
          </p:cNvSpPr>
          <p:nvPr/>
        </p:nvSpPr>
        <p:spPr bwMode="auto">
          <a:xfrm>
            <a:off x="7374274" y="5934142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30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7769647" y="6327789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23"/>
          <p:cNvSpPr>
            <a:spLocks noChangeArrowheads="1"/>
          </p:cNvSpPr>
          <p:nvPr/>
        </p:nvSpPr>
        <p:spPr bwMode="auto">
          <a:xfrm>
            <a:off x="8301415" y="6446919"/>
            <a:ext cx="127762" cy="1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5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90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24"/>
          <p:cNvSpPr>
            <a:spLocks noChangeArrowheads="1"/>
          </p:cNvSpPr>
          <p:nvPr/>
        </p:nvSpPr>
        <p:spPr bwMode="auto">
          <a:xfrm>
            <a:off x="8310048" y="4357826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Line 25"/>
          <p:cNvSpPr>
            <a:spLocks noChangeShapeType="1"/>
          </p:cNvSpPr>
          <p:nvPr/>
        </p:nvSpPr>
        <p:spPr bwMode="auto">
          <a:xfrm>
            <a:off x="8853942" y="4462135"/>
            <a:ext cx="0" cy="79420"/>
          </a:xfrm>
          <a:prstGeom prst="line">
            <a:avLst/>
          </a:prstGeom>
          <a:noFill/>
          <a:ln w="635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Rectangle 27"/>
          <p:cNvSpPr>
            <a:spLocks noChangeArrowheads="1"/>
          </p:cNvSpPr>
          <p:nvPr/>
        </p:nvSpPr>
        <p:spPr bwMode="auto">
          <a:xfrm>
            <a:off x="8872947" y="4535406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28"/>
          <p:cNvSpPr>
            <a:spLocks noChangeArrowheads="1"/>
          </p:cNvSpPr>
          <p:nvPr/>
        </p:nvSpPr>
        <p:spPr bwMode="auto">
          <a:xfrm>
            <a:off x="8819411" y="4348185"/>
            <a:ext cx="146754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A’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29"/>
          <p:cNvSpPr>
            <a:spLocks noChangeArrowheads="1"/>
          </p:cNvSpPr>
          <p:nvPr/>
        </p:nvSpPr>
        <p:spPr bwMode="auto">
          <a:xfrm>
            <a:off x="9371857" y="5411005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E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30"/>
          <p:cNvSpPr>
            <a:spLocks noChangeArrowheads="1"/>
          </p:cNvSpPr>
          <p:nvPr/>
        </p:nvSpPr>
        <p:spPr bwMode="auto">
          <a:xfrm>
            <a:off x="9257906" y="4992159"/>
            <a:ext cx="124309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B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31"/>
          <p:cNvSpPr>
            <a:spLocks noChangeArrowheads="1"/>
          </p:cNvSpPr>
          <p:nvPr/>
        </p:nvSpPr>
        <p:spPr bwMode="auto">
          <a:xfrm>
            <a:off x="9228556" y="5930689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C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32"/>
          <p:cNvSpPr>
            <a:spLocks noChangeArrowheads="1"/>
          </p:cNvSpPr>
          <p:nvPr/>
        </p:nvSpPr>
        <p:spPr bwMode="auto">
          <a:xfrm>
            <a:off x="8848722" y="6286352"/>
            <a:ext cx="131215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D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33"/>
          <p:cNvSpPr>
            <a:spLocks noChangeArrowheads="1"/>
          </p:cNvSpPr>
          <p:nvPr/>
        </p:nvSpPr>
        <p:spPr bwMode="auto">
          <a:xfrm>
            <a:off x="8291056" y="6509074"/>
            <a:ext cx="134668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G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35"/>
          <p:cNvSpPr>
            <a:spLocks noChangeArrowheads="1"/>
          </p:cNvSpPr>
          <p:nvPr/>
        </p:nvSpPr>
        <p:spPr bwMode="auto">
          <a:xfrm>
            <a:off x="8246166" y="5352304"/>
            <a:ext cx="143301" cy="1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tr-TR" alt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Line 36"/>
          <p:cNvSpPr>
            <a:spLocks noChangeShapeType="1"/>
          </p:cNvSpPr>
          <p:nvPr/>
        </p:nvSpPr>
        <p:spPr bwMode="auto">
          <a:xfrm flipV="1">
            <a:off x="8335945" y="4489042"/>
            <a:ext cx="0" cy="975485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Oval 37"/>
          <p:cNvSpPr>
            <a:spLocks noChangeArrowheads="1"/>
          </p:cNvSpPr>
          <p:nvPr/>
        </p:nvSpPr>
        <p:spPr bwMode="auto">
          <a:xfrm>
            <a:off x="8814191" y="460471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Oval 38"/>
          <p:cNvSpPr>
            <a:spLocks noChangeArrowheads="1"/>
          </p:cNvSpPr>
          <p:nvPr/>
        </p:nvSpPr>
        <p:spPr bwMode="auto">
          <a:xfrm>
            <a:off x="9176760" y="4963836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Oval 39"/>
          <p:cNvSpPr>
            <a:spLocks noChangeArrowheads="1"/>
          </p:cNvSpPr>
          <p:nvPr/>
        </p:nvSpPr>
        <p:spPr bwMode="auto">
          <a:xfrm>
            <a:off x="9307976" y="544898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9" name="Oval 40"/>
          <p:cNvSpPr>
            <a:spLocks noChangeArrowheads="1"/>
          </p:cNvSpPr>
          <p:nvPr/>
        </p:nvSpPr>
        <p:spPr bwMode="auto">
          <a:xfrm>
            <a:off x="9175034" y="5939321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6" name="Oval 41"/>
          <p:cNvSpPr>
            <a:spLocks noChangeArrowheads="1"/>
          </p:cNvSpPr>
          <p:nvPr/>
        </p:nvSpPr>
        <p:spPr bwMode="auto">
          <a:xfrm>
            <a:off x="8814191" y="6294985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7" name="Oval 42"/>
          <p:cNvSpPr>
            <a:spLocks noChangeArrowheads="1"/>
          </p:cNvSpPr>
          <p:nvPr/>
        </p:nvSpPr>
        <p:spPr bwMode="auto">
          <a:xfrm>
            <a:off x="8322133" y="6426201"/>
            <a:ext cx="27624" cy="29351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8" name="Oval 43"/>
          <p:cNvSpPr>
            <a:spLocks noChangeArrowheads="1"/>
          </p:cNvSpPr>
          <p:nvPr/>
        </p:nvSpPr>
        <p:spPr bwMode="auto">
          <a:xfrm>
            <a:off x="8322133" y="4473503"/>
            <a:ext cx="27624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9" name="Oval 44"/>
          <p:cNvSpPr>
            <a:spLocks noChangeArrowheads="1"/>
          </p:cNvSpPr>
          <p:nvPr/>
        </p:nvSpPr>
        <p:spPr bwMode="auto">
          <a:xfrm>
            <a:off x="7835255" y="4599540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0" name="Oval 45"/>
          <p:cNvSpPr>
            <a:spLocks noChangeArrowheads="1"/>
          </p:cNvSpPr>
          <p:nvPr/>
        </p:nvSpPr>
        <p:spPr bwMode="auto">
          <a:xfrm>
            <a:off x="7465780" y="4962109"/>
            <a:ext cx="29351" cy="29351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1" name="Oval 46"/>
          <p:cNvSpPr>
            <a:spLocks noChangeArrowheads="1"/>
          </p:cNvSpPr>
          <p:nvPr/>
        </p:nvSpPr>
        <p:spPr bwMode="auto">
          <a:xfrm>
            <a:off x="7334564" y="5448989"/>
            <a:ext cx="27624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2" name="Oval 47"/>
          <p:cNvSpPr>
            <a:spLocks noChangeArrowheads="1"/>
          </p:cNvSpPr>
          <p:nvPr/>
        </p:nvSpPr>
        <p:spPr bwMode="auto">
          <a:xfrm>
            <a:off x="7465780" y="5939321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3" name="Oval 48"/>
          <p:cNvSpPr>
            <a:spLocks noChangeArrowheads="1"/>
          </p:cNvSpPr>
          <p:nvPr/>
        </p:nvSpPr>
        <p:spPr bwMode="auto">
          <a:xfrm>
            <a:off x="7835255" y="6300165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4" name="Oval 49"/>
          <p:cNvSpPr>
            <a:spLocks noChangeArrowheads="1"/>
          </p:cNvSpPr>
          <p:nvPr/>
        </p:nvSpPr>
        <p:spPr bwMode="auto">
          <a:xfrm>
            <a:off x="8322133" y="5448989"/>
            <a:ext cx="29351" cy="31077"/>
          </a:xfrm>
          <a:prstGeom prst="ellipse">
            <a:avLst/>
          </a:prstGeom>
          <a:solidFill>
            <a:srgbClr val="141515"/>
          </a:solidFill>
          <a:ln w="1588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5" name="Line 50"/>
          <p:cNvSpPr>
            <a:spLocks noChangeShapeType="1"/>
          </p:cNvSpPr>
          <p:nvPr/>
        </p:nvSpPr>
        <p:spPr bwMode="auto">
          <a:xfrm flipH="1">
            <a:off x="8335941" y="4487316"/>
            <a:ext cx="518000" cy="1726"/>
          </a:xfrm>
          <a:prstGeom prst="line">
            <a:avLst/>
          </a:prstGeom>
          <a:noFill/>
          <a:ln w="14288" cap="flat">
            <a:solidFill>
              <a:srgbClr val="DD2A1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6" name="Freeform 51"/>
          <p:cNvSpPr>
            <a:spLocks/>
          </p:cNvSpPr>
          <p:nvPr/>
        </p:nvSpPr>
        <p:spPr bwMode="auto">
          <a:xfrm>
            <a:off x="8348031" y="6009037"/>
            <a:ext cx="86326" cy="41437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7" name="Freeform 52"/>
          <p:cNvSpPr>
            <a:spLocks noEditPoints="1"/>
          </p:cNvSpPr>
          <p:nvPr/>
        </p:nvSpPr>
        <p:spPr bwMode="auto">
          <a:xfrm>
            <a:off x="8384288" y="5953788"/>
            <a:ext cx="50069" cy="51796"/>
          </a:xfrm>
          <a:custGeom>
            <a:avLst/>
            <a:gdLst>
              <a:gd name="T0" fmla="*/ 214 w 258"/>
              <a:gd name="T1" fmla="*/ 13 h 272"/>
              <a:gd name="T2" fmla="*/ 258 w 258"/>
              <a:gd name="T3" fmla="*/ 15 h 272"/>
              <a:gd name="T4" fmla="*/ 220 w 258"/>
              <a:gd name="T5" fmla="*/ 141 h 272"/>
              <a:gd name="T6" fmla="*/ 245 w 258"/>
              <a:gd name="T7" fmla="*/ 271 h 272"/>
              <a:gd name="T8" fmla="*/ 202 w 258"/>
              <a:gd name="T9" fmla="*/ 269 h 272"/>
              <a:gd name="T10" fmla="*/ 188 w 258"/>
              <a:gd name="T11" fmla="*/ 221 h 272"/>
              <a:gd name="T12" fmla="*/ 102 w 258"/>
              <a:gd name="T13" fmla="*/ 269 h 272"/>
              <a:gd name="T14" fmla="*/ 26 w 258"/>
              <a:gd name="T15" fmla="*/ 229 h 272"/>
              <a:gd name="T16" fmla="*/ 2 w 258"/>
              <a:gd name="T17" fmla="*/ 130 h 272"/>
              <a:gd name="T18" fmla="*/ 37 w 258"/>
              <a:gd name="T19" fmla="*/ 33 h 272"/>
              <a:gd name="T20" fmla="*/ 117 w 258"/>
              <a:gd name="T21" fmla="*/ 2 h 272"/>
              <a:gd name="T22" fmla="*/ 165 w 258"/>
              <a:gd name="T23" fmla="*/ 17 h 272"/>
              <a:gd name="T24" fmla="*/ 199 w 258"/>
              <a:gd name="T25" fmla="*/ 56 h 272"/>
              <a:gd name="T26" fmla="*/ 214 w 258"/>
              <a:gd name="T27" fmla="*/ 13 h 272"/>
              <a:gd name="T28" fmla="*/ 122 w 258"/>
              <a:gd name="T29" fmla="*/ 38 h 272"/>
              <a:gd name="T30" fmla="*/ 72 w 258"/>
              <a:gd name="T31" fmla="*/ 61 h 272"/>
              <a:gd name="T32" fmla="*/ 50 w 258"/>
              <a:gd name="T33" fmla="*/ 132 h 272"/>
              <a:gd name="T34" fmla="*/ 63 w 258"/>
              <a:gd name="T35" fmla="*/ 205 h 272"/>
              <a:gd name="T36" fmla="*/ 109 w 258"/>
              <a:gd name="T37" fmla="*/ 234 h 272"/>
              <a:gd name="T38" fmla="*/ 161 w 258"/>
              <a:gd name="T39" fmla="*/ 211 h 272"/>
              <a:gd name="T40" fmla="*/ 185 w 258"/>
              <a:gd name="T41" fmla="*/ 137 h 272"/>
              <a:gd name="T42" fmla="*/ 170 w 258"/>
              <a:gd name="T43" fmla="*/ 65 h 272"/>
              <a:gd name="T44" fmla="*/ 122 w 258"/>
              <a:gd name="T45" fmla="*/ 3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8" h="272">
                <a:moveTo>
                  <a:pt x="214" y="13"/>
                </a:moveTo>
                <a:lnTo>
                  <a:pt x="258" y="15"/>
                </a:lnTo>
                <a:cubicBezTo>
                  <a:pt x="245" y="50"/>
                  <a:pt x="232" y="92"/>
                  <a:pt x="220" y="141"/>
                </a:cubicBezTo>
                <a:cubicBezTo>
                  <a:pt x="228" y="204"/>
                  <a:pt x="236" y="247"/>
                  <a:pt x="245" y="271"/>
                </a:cubicBezTo>
                <a:lnTo>
                  <a:pt x="202" y="269"/>
                </a:lnTo>
                <a:cubicBezTo>
                  <a:pt x="195" y="252"/>
                  <a:pt x="191" y="236"/>
                  <a:pt x="188" y="221"/>
                </a:cubicBezTo>
                <a:cubicBezTo>
                  <a:pt x="173" y="255"/>
                  <a:pt x="144" y="272"/>
                  <a:pt x="102" y="269"/>
                </a:cubicBezTo>
                <a:cubicBezTo>
                  <a:pt x="70" y="268"/>
                  <a:pt x="45" y="254"/>
                  <a:pt x="26" y="229"/>
                </a:cubicBezTo>
                <a:cubicBezTo>
                  <a:pt x="8" y="204"/>
                  <a:pt x="0" y="171"/>
                  <a:pt x="2" y="130"/>
                </a:cubicBezTo>
                <a:cubicBezTo>
                  <a:pt x="4" y="87"/>
                  <a:pt x="16" y="55"/>
                  <a:pt x="37" y="33"/>
                </a:cubicBezTo>
                <a:cubicBezTo>
                  <a:pt x="58" y="11"/>
                  <a:pt x="84" y="0"/>
                  <a:pt x="117" y="2"/>
                </a:cubicBezTo>
                <a:cubicBezTo>
                  <a:pt x="137" y="3"/>
                  <a:pt x="153" y="8"/>
                  <a:pt x="165" y="17"/>
                </a:cubicBezTo>
                <a:cubicBezTo>
                  <a:pt x="177" y="26"/>
                  <a:pt x="189" y="39"/>
                  <a:pt x="199" y="56"/>
                </a:cubicBezTo>
                <a:cubicBezTo>
                  <a:pt x="200" y="50"/>
                  <a:pt x="205" y="36"/>
                  <a:pt x="214" y="13"/>
                </a:cubicBezTo>
                <a:close/>
                <a:moveTo>
                  <a:pt x="122" y="38"/>
                </a:moveTo>
                <a:cubicBezTo>
                  <a:pt x="101" y="37"/>
                  <a:pt x="85" y="45"/>
                  <a:pt x="72" y="61"/>
                </a:cubicBezTo>
                <a:cubicBezTo>
                  <a:pt x="59" y="77"/>
                  <a:pt x="51" y="101"/>
                  <a:pt x="50" y="132"/>
                </a:cubicBezTo>
                <a:cubicBezTo>
                  <a:pt x="48" y="163"/>
                  <a:pt x="53" y="187"/>
                  <a:pt x="63" y="205"/>
                </a:cubicBezTo>
                <a:cubicBezTo>
                  <a:pt x="74" y="223"/>
                  <a:pt x="89" y="233"/>
                  <a:pt x="109" y="234"/>
                </a:cubicBezTo>
                <a:cubicBezTo>
                  <a:pt x="129" y="235"/>
                  <a:pt x="146" y="227"/>
                  <a:pt x="161" y="211"/>
                </a:cubicBezTo>
                <a:cubicBezTo>
                  <a:pt x="175" y="194"/>
                  <a:pt x="183" y="170"/>
                  <a:pt x="185" y="137"/>
                </a:cubicBezTo>
                <a:cubicBezTo>
                  <a:pt x="186" y="106"/>
                  <a:pt x="181" y="82"/>
                  <a:pt x="170" y="65"/>
                </a:cubicBezTo>
                <a:cubicBezTo>
                  <a:pt x="158" y="48"/>
                  <a:pt x="142" y="39"/>
                  <a:pt x="122" y="38"/>
                </a:cubicBezTo>
                <a:close/>
              </a:path>
            </a:pathLst>
          </a:custGeom>
          <a:solidFill>
            <a:srgbClr val="3B2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0" name="Freeform 55"/>
          <p:cNvSpPr>
            <a:spLocks/>
          </p:cNvSpPr>
          <p:nvPr/>
        </p:nvSpPr>
        <p:spPr bwMode="auto">
          <a:xfrm>
            <a:off x="8821097" y="4615078"/>
            <a:ext cx="6906" cy="6906"/>
          </a:xfrm>
          <a:custGeom>
            <a:avLst/>
            <a:gdLst>
              <a:gd name="T0" fmla="*/ 2 w 4"/>
              <a:gd name="T1" fmla="*/ 0 h 4"/>
              <a:gd name="T2" fmla="*/ 4 w 4"/>
              <a:gd name="T3" fmla="*/ 2 h 4"/>
              <a:gd name="T4" fmla="*/ 3 w 4"/>
              <a:gd name="T5" fmla="*/ 4 h 4"/>
              <a:gd name="T6" fmla="*/ 0 w 4"/>
              <a:gd name="T7" fmla="*/ 3 h 4"/>
              <a:gd name="T8" fmla="*/ 2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2"/>
                </a:lnTo>
                <a:lnTo>
                  <a:pt x="3" y="4"/>
                </a:ln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1" name="Freeform 56"/>
          <p:cNvSpPr>
            <a:spLocks/>
          </p:cNvSpPr>
          <p:nvPr/>
        </p:nvSpPr>
        <p:spPr bwMode="auto">
          <a:xfrm>
            <a:off x="8826277" y="4606446"/>
            <a:ext cx="6906" cy="6906"/>
          </a:xfrm>
          <a:custGeom>
            <a:avLst/>
            <a:gdLst>
              <a:gd name="T0" fmla="*/ 2 w 4"/>
              <a:gd name="T1" fmla="*/ 0 h 4"/>
              <a:gd name="T2" fmla="*/ 4 w 4"/>
              <a:gd name="T3" fmla="*/ 2 h 4"/>
              <a:gd name="T4" fmla="*/ 3 w 4"/>
              <a:gd name="T5" fmla="*/ 4 h 4"/>
              <a:gd name="T6" fmla="*/ 0 w 4"/>
              <a:gd name="T7" fmla="*/ 3 h 4"/>
              <a:gd name="T8" fmla="*/ 2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2"/>
                </a:lnTo>
                <a:lnTo>
                  <a:pt x="3" y="4"/>
                </a:lnTo>
                <a:lnTo>
                  <a:pt x="0" y="3"/>
                </a:lnTo>
                <a:lnTo>
                  <a:pt x="2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8" name="Freeform 73"/>
          <p:cNvSpPr>
            <a:spLocks/>
          </p:cNvSpPr>
          <p:nvPr/>
        </p:nvSpPr>
        <p:spPr bwMode="auto">
          <a:xfrm>
            <a:off x="9188846" y="4974195"/>
            <a:ext cx="6906" cy="6906"/>
          </a:xfrm>
          <a:custGeom>
            <a:avLst/>
            <a:gdLst>
              <a:gd name="T0" fmla="*/ 3 w 4"/>
              <a:gd name="T1" fmla="*/ 0 h 4"/>
              <a:gd name="T2" fmla="*/ 4 w 4"/>
              <a:gd name="T3" fmla="*/ 3 h 4"/>
              <a:gd name="T4" fmla="*/ 2 w 4"/>
              <a:gd name="T5" fmla="*/ 4 h 4"/>
              <a:gd name="T6" fmla="*/ 0 w 4"/>
              <a:gd name="T7" fmla="*/ 1 h 4"/>
              <a:gd name="T8" fmla="*/ 3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3" y="0"/>
                </a:moveTo>
                <a:lnTo>
                  <a:pt x="4" y="3"/>
                </a:lnTo>
                <a:lnTo>
                  <a:pt x="2" y="4"/>
                </a:lnTo>
                <a:lnTo>
                  <a:pt x="0" y="1"/>
                </a:lnTo>
                <a:lnTo>
                  <a:pt x="3" y="0"/>
                </a:lnTo>
                <a:close/>
              </a:path>
            </a:pathLst>
          </a:custGeom>
          <a:solidFill>
            <a:srgbClr val="1415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/>
          </p:nvPr>
        </p:nvGraphicFramePr>
        <p:xfrm>
          <a:off x="5445125" y="4738688"/>
          <a:ext cx="5842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9" name="Equation" r:id="rId5" imgW="583920" imgH="190440" progId="Equation.DSMT4">
                  <p:embed/>
                </p:oleObj>
              </mc:Choice>
              <mc:Fallback>
                <p:oleObj name="Equation" r:id="rId5" imgW="583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45125" y="4738688"/>
                        <a:ext cx="5842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" name="Nesne 334"/>
          <p:cNvGraphicFramePr>
            <a:graphicFrameLocks noChangeAspect="1"/>
          </p:cNvGraphicFramePr>
          <p:nvPr>
            <p:extLst/>
          </p:nvPr>
        </p:nvGraphicFramePr>
        <p:xfrm>
          <a:off x="5422900" y="5173663"/>
          <a:ext cx="7747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" name="Equation" r:id="rId7" imgW="774360" imgH="190440" progId="Equation.DSMT4">
                  <p:embed/>
                </p:oleObj>
              </mc:Choice>
              <mc:Fallback>
                <p:oleObj name="Equation" r:id="rId7" imgW="7743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22900" y="5173663"/>
                        <a:ext cx="7747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ik Üçgen 39"/>
          <p:cNvSpPr/>
          <p:nvPr/>
        </p:nvSpPr>
        <p:spPr>
          <a:xfrm rot="900000" flipH="1" flipV="1">
            <a:off x="5445326" y="2025164"/>
            <a:ext cx="473428" cy="1625635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6" name="Freeform 51"/>
          <p:cNvSpPr>
            <a:spLocks/>
          </p:cNvSpPr>
          <p:nvPr/>
        </p:nvSpPr>
        <p:spPr bwMode="auto">
          <a:xfrm>
            <a:off x="5682392" y="3134831"/>
            <a:ext cx="133214" cy="80566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1" name="Nesne 40"/>
          <p:cNvGraphicFramePr>
            <a:graphicFrameLocks noChangeAspect="1"/>
          </p:cNvGraphicFramePr>
          <p:nvPr>
            <p:extLst/>
          </p:nvPr>
        </p:nvGraphicFramePr>
        <p:xfrm>
          <a:off x="5423530" y="2648441"/>
          <a:ext cx="2032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" name="Equation" r:id="rId9" imgW="203040" imgH="139680" progId="Equation.DSMT4">
                  <p:embed/>
                </p:oleObj>
              </mc:Choice>
              <mc:Fallback>
                <p:oleObj name="Equation" r:id="rId9" imgW="20304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23530" y="2648441"/>
                        <a:ext cx="2032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Nesne 41"/>
          <p:cNvGraphicFramePr>
            <a:graphicFrameLocks noChangeAspect="1"/>
          </p:cNvGraphicFramePr>
          <p:nvPr>
            <p:extLst/>
          </p:nvPr>
        </p:nvGraphicFramePr>
        <p:xfrm>
          <a:off x="5780088" y="1863725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2" name="Equation" r:id="rId11" imgW="241200" imgH="177480" progId="Equation.DSMT4">
                  <p:embed/>
                </p:oleObj>
              </mc:Choice>
              <mc:Fallback>
                <p:oleObj name="Equation" r:id="rId11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80088" y="1863725"/>
                        <a:ext cx="241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Nesne 42"/>
          <p:cNvGraphicFramePr>
            <a:graphicFrameLocks noChangeAspect="1"/>
          </p:cNvGraphicFramePr>
          <p:nvPr>
            <p:extLst/>
          </p:nvPr>
        </p:nvGraphicFramePr>
        <p:xfrm>
          <a:off x="6268189" y="2362517"/>
          <a:ext cx="9525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3" name="Equation" r:id="rId13" imgW="952200" imgH="380880" progId="Equation.DSMT4">
                  <p:embed/>
                </p:oleObj>
              </mc:Choice>
              <mc:Fallback>
                <p:oleObj name="Equation" r:id="rId13" imgW="9522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68189" y="2362517"/>
                        <a:ext cx="952500" cy="3810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Nesne 43"/>
          <p:cNvGraphicFramePr>
            <a:graphicFrameLocks noChangeAspect="1"/>
          </p:cNvGraphicFramePr>
          <p:nvPr>
            <p:extLst/>
          </p:nvPr>
        </p:nvGraphicFramePr>
        <p:xfrm>
          <a:off x="6269458" y="2791163"/>
          <a:ext cx="647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4" name="Equation" r:id="rId15" imgW="647640" imgH="368280" progId="Equation.DSMT4">
                  <p:embed/>
                </p:oleObj>
              </mc:Choice>
              <mc:Fallback>
                <p:oleObj name="Equation" r:id="rId15" imgW="647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69458" y="2791163"/>
                        <a:ext cx="647700" cy="3683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Nesne 44"/>
          <p:cNvGraphicFramePr>
            <a:graphicFrameLocks noChangeAspect="1"/>
          </p:cNvGraphicFramePr>
          <p:nvPr>
            <p:extLst/>
          </p:nvPr>
        </p:nvGraphicFramePr>
        <p:xfrm>
          <a:off x="6275388" y="3175000"/>
          <a:ext cx="1193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5" name="Equation" r:id="rId17" imgW="1193760" imgH="342720" progId="Equation.DSMT4">
                  <p:embed/>
                </p:oleObj>
              </mc:Choice>
              <mc:Fallback>
                <p:oleObj name="Equation" r:id="rId17" imgW="1193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75388" y="3175000"/>
                        <a:ext cx="11938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9" name="Grup 348"/>
          <p:cNvGrpSpPr/>
          <p:nvPr/>
        </p:nvGrpSpPr>
        <p:grpSpPr>
          <a:xfrm>
            <a:off x="8317817" y="3712643"/>
            <a:ext cx="555130" cy="684213"/>
            <a:chOff x="8164513" y="3768725"/>
            <a:chExt cx="650875" cy="684213"/>
          </a:xfrm>
        </p:grpSpPr>
        <p:grpSp>
          <p:nvGrpSpPr>
            <p:cNvPr id="350" name="Grup 349"/>
            <p:cNvGrpSpPr/>
            <p:nvPr/>
          </p:nvGrpSpPr>
          <p:grpSpPr>
            <a:xfrm>
              <a:off x="8164513" y="3768725"/>
              <a:ext cx="650875" cy="684213"/>
              <a:chOff x="8164513" y="3768725"/>
              <a:chExt cx="650875" cy="684213"/>
            </a:xfrm>
          </p:grpSpPr>
          <p:sp>
            <p:nvSpPr>
              <p:cNvPr id="352" name="Freeform 11"/>
              <p:cNvSpPr>
                <a:spLocks/>
              </p:cNvSpPr>
              <p:nvPr/>
            </p:nvSpPr>
            <p:spPr bwMode="auto">
              <a:xfrm>
                <a:off x="8450263" y="3824288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353" name="Grup 352"/>
              <p:cNvGrpSpPr/>
              <p:nvPr/>
            </p:nvGrpSpPr>
            <p:grpSpPr>
              <a:xfrm>
                <a:off x="8164513" y="3768725"/>
                <a:ext cx="650875" cy="684213"/>
                <a:chOff x="8164513" y="3768725"/>
                <a:chExt cx="650875" cy="684213"/>
              </a:xfrm>
            </p:grpSpPr>
            <p:sp>
              <p:nvSpPr>
                <p:cNvPr id="354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55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356" name="Grup 355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35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58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359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351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aphicFrame>
        <p:nvGraphicFramePr>
          <p:cNvPr id="46" name="Nesne 45"/>
          <p:cNvGraphicFramePr>
            <a:graphicFrameLocks noChangeAspect="1"/>
          </p:cNvGraphicFramePr>
          <p:nvPr>
            <p:extLst/>
          </p:nvPr>
        </p:nvGraphicFramePr>
        <p:xfrm>
          <a:off x="5437188" y="3932238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6" name="Equation" r:id="rId19" imgW="596880" imgH="342720" progId="Equation.DSMT4">
                  <p:embed/>
                </p:oleObj>
              </mc:Choice>
              <mc:Fallback>
                <p:oleObj name="Equation" r:id="rId19" imgW="596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37188" y="3932238"/>
                        <a:ext cx="596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" name="Metin kutusu 336"/>
          <p:cNvSpPr txBox="1"/>
          <p:nvPr/>
        </p:nvSpPr>
        <p:spPr>
          <a:xfrm>
            <a:off x="9398367" y="3289182"/>
            <a:ext cx="2029723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 korumak.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Küre kapağının alanını hesap ediyor.</a:t>
            </a:r>
          </a:p>
        </p:txBody>
      </p:sp>
      <p:sp>
        <p:nvSpPr>
          <p:cNvPr id="360" name="Metin kutusu 359"/>
          <p:cNvSpPr txBox="1"/>
          <p:nvPr/>
        </p:nvSpPr>
        <p:spPr>
          <a:xfrm>
            <a:off x="9398367" y="3031212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3" name="Düz Bağlayıcı 62"/>
          <p:cNvCxnSpPr>
            <a:stCxn id="7" idx="4"/>
            <a:endCxn id="9" idx="1"/>
          </p:cNvCxnSpPr>
          <p:nvPr/>
        </p:nvCxnSpPr>
        <p:spPr>
          <a:xfrm flipV="1">
            <a:off x="8335945" y="4620259"/>
            <a:ext cx="493785" cy="1821480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Düz Bağlayıcı 66"/>
          <p:cNvCxnSpPr>
            <a:stCxn id="177" idx="6"/>
            <a:endCxn id="143" idx="3"/>
          </p:cNvCxnSpPr>
          <p:nvPr/>
        </p:nvCxnSpPr>
        <p:spPr>
          <a:xfrm flipV="1">
            <a:off x="8349757" y="4990362"/>
            <a:ext cx="831301" cy="1450515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Düz Bağlayıcı 68"/>
          <p:cNvCxnSpPr/>
          <p:nvPr/>
        </p:nvCxnSpPr>
        <p:spPr>
          <a:xfrm flipH="1" flipV="1">
            <a:off x="8331200" y="4490720"/>
            <a:ext cx="865397" cy="49352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/>
          <p:cNvCxnSpPr>
            <a:stCxn id="9" idx="1"/>
            <a:endCxn id="185" idx="1"/>
          </p:cNvCxnSpPr>
          <p:nvPr/>
        </p:nvCxnSpPr>
        <p:spPr>
          <a:xfrm flipH="1" flipV="1">
            <a:off x="8335941" y="4489042"/>
            <a:ext cx="493789" cy="13121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6" name="Nesne 75"/>
          <p:cNvGraphicFramePr>
            <a:graphicFrameLocks noChangeAspect="1"/>
          </p:cNvGraphicFramePr>
          <p:nvPr>
            <p:extLst/>
          </p:nvPr>
        </p:nvGraphicFramePr>
        <p:xfrm>
          <a:off x="5718673" y="2956484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" name="Equation" r:id="rId21" imgW="139680" imgH="126720" progId="Equation.DSMT4">
                  <p:embed/>
                </p:oleObj>
              </mc:Choice>
              <mc:Fallback>
                <p:oleObj name="Equation" r:id="rId21" imgW="13968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18673" y="2956484"/>
                        <a:ext cx="1397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" name="Rectangle 28"/>
          <p:cNvSpPr>
            <a:spLocks noChangeArrowheads="1"/>
          </p:cNvSpPr>
          <p:nvPr/>
        </p:nvSpPr>
        <p:spPr bwMode="auto">
          <a:xfrm>
            <a:off x="6215950" y="2020323"/>
            <a:ext cx="913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Thoma"/>
              </a:rPr>
              <a:t>A’</a:t>
            </a:r>
            <a:endParaRPr kumimoji="0" lang="tr-TR" altLang="tr-T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oma"/>
            </a:endParaRPr>
          </a:p>
        </p:txBody>
      </p:sp>
      <p:sp>
        <p:nvSpPr>
          <p:cNvPr id="369" name="Rectangle 28"/>
          <p:cNvSpPr>
            <a:spLocks noChangeArrowheads="1"/>
          </p:cNvSpPr>
          <p:nvPr/>
        </p:nvSpPr>
        <p:spPr bwMode="auto">
          <a:xfrm>
            <a:off x="5687375" y="3769568"/>
            <a:ext cx="849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oma"/>
              </a:rPr>
              <a:t>M</a:t>
            </a:r>
          </a:p>
        </p:txBody>
      </p:sp>
      <p:graphicFrame>
        <p:nvGraphicFramePr>
          <p:cNvPr id="370" name="Nesne 369"/>
          <p:cNvGraphicFramePr>
            <a:graphicFrameLocks noChangeAspect="1"/>
          </p:cNvGraphicFramePr>
          <p:nvPr>
            <p:extLst/>
          </p:nvPr>
        </p:nvGraphicFramePr>
        <p:xfrm>
          <a:off x="8152458" y="4760880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" name="Equation" r:id="rId23" imgW="139680" imgH="139680" progId="Equation.DSMT4">
                  <p:embed/>
                </p:oleObj>
              </mc:Choice>
              <mc:Fallback>
                <p:oleObj name="Equation" r:id="rId23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152458" y="4760880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" name="Nesne 3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875960"/>
              </p:ext>
            </p:extLst>
          </p:nvPr>
        </p:nvGraphicFramePr>
        <p:xfrm>
          <a:off x="5409111" y="4303504"/>
          <a:ext cx="1130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" name="Equation" r:id="rId25" imgW="1130040" imgH="177480" progId="Equation.DSMT4">
                  <p:embed/>
                </p:oleObj>
              </mc:Choice>
              <mc:Fallback>
                <p:oleObj name="Equation" r:id="rId25" imgW="1130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409111" y="4303504"/>
                        <a:ext cx="1130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Düz Bağlayıcı 77"/>
          <p:cNvCxnSpPr>
            <a:stCxn id="40" idx="2"/>
            <a:endCxn id="40" idx="4"/>
          </p:cNvCxnSpPr>
          <p:nvPr/>
        </p:nvCxnSpPr>
        <p:spPr>
          <a:xfrm flipH="1" flipV="1">
            <a:off x="5663764" y="1991594"/>
            <a:ext cx="457297" cy="1225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" name="Metin kutusu 389"/>
          <p:cNvSpPr txBox="1"/>
          <p:nvPr/>
        </p:nvSpPr>
        <p:spPr>
          <a:xfrm>
            <a:off x="710310" y="4460020"/>
            <a:ext cx="686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Türkiye</a:t>
            </a:r>
            <a:endParaRPr lang="tr-TR" sz="1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Line 36"/>
          <p:cNvSpPr>
            <a:spLocks noChangeShapeType="1"/>
          </p:cNvSpPr>
          <p:nvPr/>
        </p:nvSpPr>
        <p:spPr bwMode="auto">
          <a:xfrm flipV="1">
            <a:off x="8335945" y="5482690"/>
            <a:ext cx="0" cy="975485"/>
          </a:xfrm>
          <a:prstGeom prst="line">
            <a:avLst/>
          </a:prstGeom>
          <a:noFill/>
          <a:ln w="476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cxnSp>
        <p:nvCxnSpPr>
          <p:cNvPr id="34" name="Düz Bağlayıcı 33"/>
          <p:cNvCxnSpPr>
            <a:stCxn id="184" idx="0"/>
            <a:endCxn id="9" idx="1"/>
          </p:cNvCxnSpPr>
          <p:nvPr/>
        </p:nvCxnSpPr>
        <p:spPr>
          <a:xfrm flipV="1">
            <a:off x="8336809" y="4620259"/>
            <a:ext cx="492921" cy="828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Freeform 51"/>
          <p:cNvSpPr>
            <a:spLocks/>
          </p:cNvSpPr>
          <p:nvPr/>
        </p:nvSpPr>
        <p:spPr bwMode="auto">
          <a:xfrm>
            <a:off x="8338983" y="5241142"/>
            <a:ext cx="86326" cy="41437"/>
          </a:xfrm>
          <a:custGeom>
            <a:avLst/>
            <a:gdLst>
              <a:gd name="T0" fmla="*/ 438 w 438"/>
              <a:gd name="T1" fmla="*/ 219 h 219"/>
              <a:gd name="T2" fmla="*/ 0 w 438"/>
              <a:gd name="T3" fmla="*/ 77 h 2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38" h="219">
                <a:moveTo>
                  <a:pt x="438" y="219"/>
                </a:moveTo>
                <a:cubicBezTo>
                  <a:pt x="387" y="60"/>
                  <a:pt x="233" y="0"/>
                  <a:pt x="0" y="77"/>
                </a:cubicBezTo>
              </a:path>
            </a:pathLst>
          </a:custGeom>
          <a:noFill/>
          <a:ln w="3175" cap="flat">
            <a:solidFill>
              <a:srgbClr val="2105A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7" name="Nesne 46"/>
          <p:cNvGraphicFramePr>
            <a:graphicFrameLocks noChangeAspect="1"/>
          </p:cNvGraphicFramePr>
          <p:nvPr>
            <p:extLst/>
          </p:nvPr>
        </p:nvGraphicFramePr>
        <p:xfrm>
          <a:off x="8357301" y="5024125"/>
          <a:ext cx="231948" cy="11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" name="Equation" r:id="rId27" imgW="368280" imgH="177480" progId="Equation.DSMT4">
                  <p:embed/>
                </p:oleObj>
              </mc:Choice>
              <mc:Fallback>
                <p:oleObj name="Equation" r:id="rId27" imgW="368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357301" y="5024125"/>
                        <a:ext cx="231948" cy="11197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81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7" name="Düz Bağlayıcı 156"/>
          <p:cNvCxnSpPr>
            <a:stCxn id="150" idx="0"/>
            <a:endCxn id="144" idx="2"/>
          </p:cNvCxnSpPr>
          <p:nvPr/>
        </p:nvCxnSpPr>
        <p:spPr>
          <a:xfrm flipV="1">
            <a:off x="8335945" y="5464528"/>
            <a:ext cx="972031" cy="993647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Düz Bağlayıcı 159"/>
          <p:cNvCxnSpPr>
            <a:stCxn id="150" idx="0"/>
            <a:endCxn id="11" idx="1"/>
          </p:cNvCxnSpPr>
          <p:nvPr/>
        </p:nvCxnSpPr>
        <p:spPr>
          <a:xfrm flipV="1">
            <a:off x="8335945" y="5953134"/>
            <a:ext cx="854627" cy="505041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Düz Bağlayıcı 162"/>
          <p:cNvCxnSpPr>
            <a:stCxn id="150" idx="0"/>
            <a:endCxn id="176" idx="7"/>
          </p:cNvCxnSpPr>
          <p:nvPr/>
        </p:nvCxnSpPr>
        <p:spPr>
          <a:xfrm flipV="1">
            <a:off x="8335945" y="6299536"/>
            <a:ext cx="503299" cy="158639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Düz Bağlayıcı 61"/>
          <p:cNvCxnSpPr>
            <a:stCxn id="144" idx="7"/>
            <a:endCxn id="185" idx="1"/>
          </p:cNvCxnSpPr>
          <p:nvPr/>
        </p:nvCxnSpPr>
        <p:spPr>
          <a:xfrm flipH="1" flipV="1">
            <a:off x="8335941" y="4489042"/>
            <a:ext cx="997088" cy="96449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Düz Bağlayıcı 64"/>
          <p:cNvCxnSpPr>
            <a:stCxn id="169" idx="7"/>
            <a:endCxn id="185" idx="1"/>
          </p:cNvCxnSpPr>
          <p:nvPr/>
        </p:nvCxnSpPr>
        <p:spPr>
          <a:xfrm flipH="1" flipV="1">
            <a:off x="8335941" y="4489042"/>
            <a:ext cx="864146" cy="145483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Düz Bağlayıcı 67"/>
          <p:cNvCxnSpPr>
            <a:stCxn id="176" idx="6"/>
          </p:cNvCxnSpPr>
          <p:nvPr/>
        </p:nvCxnSpPr>
        <p:spPr>
          <a:xfrm flipH="1" flipV="1">
            <a:off x="8331200" y="4490720"/>
            <a:ext cx="512342" cy="181980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5" name="Nesne 194"/>
          <p:cNvGraphicFramePr>
            <a:graphicFrameLocks noChangeAspect="1"/>
          </p:cNvGraphicFramePr>
          <p:nvPr>
            <p:extLst/>
          </p:nvPr>
        </p:nvGraphicFramePr>
        <p:xfrm>
          <a:off x="8138388" y="5783498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Equation" r:id="rId29" imgW="139680" imgH="139680" progId="Equation.DSMT4">
                  <p:embed/>
                </p:oleObj>
              </mc:Choice>
              <mc:Fallback>
                <p:oleObj name="Equation" r:id="rId29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138388" y="5783498"/>
                        <a:ext cx="1397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" name="Dik Üçgen 366"/>
          <p:cNvSpPr/>
          <p:nvPr/>
        </p:nvSpPr>
        <p:spPr>
          <a:xfrm rot="900000" flipH="1" flipV="1">
            <a:off x="8056107" y="4524323"/>
            <a:ext cx="530043" cy="1973324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1" name="Oval 384"/>
          <p:cNvSpPr>
            <a:spLocks noChangeArrowheads="1"/>
          </p:cNvSpPr>
          <p:nvPr/>
        </p:nvSpPr>
        <p:spPr bwMode="auto">
          <a:xfrm>
            <a:off x="2463800" y="2728912"/>
            <a:ext cx="7938" cy="7938"/>
          </a:xfrm>
          <a:prstGeom prst="ellipse">
            <a:avLst/>
          </a:pr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1" name="Oval 401"/>
          <p:cNvSpPr>
            <a:spLocks noChangeArrowheads="1"/>
          </p:cNvSpPr>
          <p:nvPr/>
        </p:nvSpPr>
        <p:spPr bwMode="auto">
          <a:xfrm>
            <a:off x="2463800" y="2728912"/>
            <a:ext cx="7938" cy="6350"/>
          </a:xfrm>
          <a:prstGeom prst="ellipse">
            <a:avLst/>
          </a:pr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230" name="Nesne 2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07971"/>
              </p:ext>
            </p:extLst>
          </p:nvPr>
        </p:nvGraphicFramePr>
        <p:xfrm>
          <a:off x="2738438" y="4360863"/>
          <a:ext cx="232410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Equation" r:id="rId30" imgW="2590560" imgH="342720" progId="Equation.DSMT4">
                  <p:embed/>
                </p:oleObj>
              </mc:Choice>
              <mc:Fallback>
                <p:oleObj name="Equation" r:id="rId30" imgW="2590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738438" y="4360863"/>
                        <a:ext cx="2324100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89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" name="Oval 232"/>
          <p:cNvSpPr/>
          <p:nvPr/>
        </p:nvSpPr>
        <p:spPr>
          <a:xfrm>
            <a:off x="4735569" y="4362578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38" name="Nesne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141524"/>
              </p:ext>
            </p:extLst>
          </p:nvPr>
        </p:nvGraphicFramePr>
        <p:xfrm>
          <a:off x="2730209" y="4672732"/>
          <a:ext cx="2152650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Equation" r:id="rId32" imgW="2400120" imgH="342720" progId="Equation.DSMT4">
                  <p:embed/>
                </p:oleObj>
              </mc:Choice>
              <mc:Fallback>
                <p:oleObj name="Equation" r:id="rId32" imgW="24001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730209" y="4672732"/>
                        <a:ext cx="2152650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" name="Oval 238"/>
          <p:cNvSpPr/>
          <p:nvPr/>
        </p:nvSpPr>
        <p:spPr>
          <a:xfrm>
            <a:off x="4508526" y="4687004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0" name="Nesne 2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813594"/>
              </p:ext>
            </p:extLst>
          </p:nvPr>
        </p:nvGraphicFramePr>
        <p:xfrm>
          <a:off x="2722433" y="4996641"/>
          <a:ext cx="22002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" name="Equation" r:id="rId34" imgW="2450880" imgH="342720" progId="Equation.DSMT4">
                  <p:embed/>
                </p:oleObj>
              </mc:Choice>
              <mc:Fallback>
                <p:oleObj name="Equation" r:id="rId34" imgW="2450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722433" y="4996641"/>
                        <a:ext cx="2200275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" name="Oval 240"/>
          <p:cNvSpPr/>
          <p:nvPr/>
        </p:nvSpPr>
        <p:spPr>
          <a:xfrm>
            <a:off x="4528814" y="4997153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2" name="Nesne 2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890073"/>
              </p:ext>
            </p:extLst>
          </p:nvPr>
        </p:nvGraphicFramePr>
        <p:xfrm>
          <a:off x="2723170" y="5338404"/>
          <a:ext cx="2411413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" name="Equation" r:id="rId36" imgW="2628720" imgH="342720" progId="Equation.DSMT4">
                  <p:embed/>
                </p:oleObj>
              </mc:Choice>
              <mc:Fallback>
                <p:oleObj name="Equation" r:id="rId36" imgW="2628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723170" y="5338404"/>
                        <a:ext cx="2411413" cy="30638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" name="Oval 242"/>
          <p:cNvSpPr/>
          <p:nvPr/>
        </p:nvSpPr>
        <p:spPr>
          <a:xfrm>
            <a:off x="4690955" y="5359115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4" name="Nesne 2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37613"/>
              </p:ext>
            </p:extLst>
          </p:nvPr>
        </p:nvGraphicFramePr>
        <p:xfrm>
          <a:off x="2720975" y="5710897"/>
          <a:ext cx="23717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" name="Equation" r:id="rId38" imgW="2641320" imgH="342720" progId="Equation.DSMT4">
                  <p:embed/>
                </p:oleObj>
              </mc:Choice>
              <mc:Fallback>
                <p:oleObj name="Equation" r:id="rId38" imgW="26413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2720975" y="5710897"/>
                        <a:ext cx="2371725" cy="3063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" name="Oval 244"/>
          <p:cNvSpPr/>
          <p:nvPr/>
        </p:nvSpPr>
        <p:spPr>
          <a:xfrm>
            <a:off x="4633195" y="5721653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248" name="Nesne 247"/>
          <p:cNvGraphicFramePr>
            <a:graphicFrameLocks noChangeAspect="1"/>
          </p:cNvGraphicFramePr>
          <p:nvPr>
            <p:extLst/>
          </p:nvPr>
        </p:nvGraphicFramePr>
        <p:xfrm>
          <a:off x="5454650" y="4945063"/>
          <a:ext cx="7747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" name="Equation" r:id="rId40" imgW="774360" imgH="190440" progId="Equation.DSMT4">
                  <p:embed/>
                </p:oleObj>
              </mc:Choice>
              <mc:Fallback>
                <p:oleObj name="Equation" r:id="rId40" imgW="7743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5454650" y="4945063"/>
                        <a:ext cx="7747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9" name="Nesne 248"/>
          <p:cNvGraphicFramePr>
            <a:graphicFrameLocks noChangeAspect="1"/>
          </p:cNvGraphicFramePr>
          <p:nvPr>
            <p:extLst/>
          </p:nvPr>
        </p:nvGraphicFramePr>
        <p:xfrm>
          <a:off x="5453063" y="4525963"/>
          <a:ext cx="7747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" name="Equation" r:id="rId42" imgW="774360" imgH="190440" progId="Equation.DSMT4">
                  <p:embed/>
                </p:oleObj>
              </mc:Choice>
              <mc:Fallback>
                <p:oleObj name="Equation" r:id="rId42" imgW="7743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5453063" y="4525963"/>
                        <a:ext cx="7747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" name="Nesne 249"/>
          <p:cNvGraphicFramePr>
            <a:graphicFrameLocks noChangeAspect="1"/>
          </p:cNvGraphicFramePr>
          <p:nvPr>
            <p:extLst/>
          </p:nvPr>
        </p:nvGraphicFramePr>
        <p:xfrm>
          <a:off x="5414963" y="5384800"/>
          <a:ext cx="7747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9" name="Equation" r:id="rId44" imgW="774360" imgH="190440" progId="Equation.DSMT4">
                  <p:embed/>
                </p:oleObj>
              </mc:Choice>
              <mc:Fallback>
                <p:oleObj name="Equation" r:id="rId44" imgW="7743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5414963" y="5384800"/>
                        <a:ext cx="7747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" name="Nesne 1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592228"/>
              </p:ext>
            </p:extLst>
          </p:nvPr>
        </p:nvGraphicFramePr>
        <p:xfrm>
          <a:off x="158750" y="4857750"/>
          <a:ext cx="2322513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" name="Equation" r:id="rId46" imgW="2590560" imgH="342720" progId="Equation.DSMT4">
                  <p:embed/>
                </p:oleObj>
              </mc:Choice>
              <mc:Fallback>
                <p:oleObj name="Equation" r:id="rId46" imgW="2590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750" y="4857750"/>
                        <a:ext cx="2322513" cy="306388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" name="Nesne 1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403357"/>
              </p:ext>
            </p:extLst>
          </p:nvPr>
        </p:nvGraphicFramePr>
        <p:xfrm>
          <a:off x="157163" y="5207000"/>
          <a:ext cx="23241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" name="Equation" r:id="rId48" imgW="2590560" imgH="342720" progId="Equation.DSMT4">
                  <p:embed/>
                </p:oleObj>
              </mc:Choice>
              <mc:Fallback>
                <p:oleObj name="Equation" r:id="rId48" imgW="2590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57163" y="5207000"/>
                        <a:ext cx="2324100" cy="306388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Oval 171"/>
          <p:cNvSpPr/>
          <p:nvPr/>
        </p:nvSpPr>
        <p:spPr>
          <a:xfrm>
            <a:off x="2114906" y="4868609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94" name="Oval 193"/>
          <p:cNvSpPr/>
          <p:nvPr/>
        </p:nvSpPr>
        <p:spPr>
          <a:xfrm>
            <a:off x="2124507" y="5208222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graphicFrame>
        <p:nvGraphicFramePr>
          <p:cNvPr id="196" name="Nesne 195"/>
          <p:cNvGraphicFramePr>
            <a:graphicFrameLocks noChangeAspect="1"/>
          </p:cNvGraphicFramePr>
          <p:nvPr>
            <p:extLst/>
          </p:nvPr>
        </p:nvGraphicFramePr>
        <p:xfrm>
          <a:off x="5410200" y="5857875"/>
          <a:ext cx="787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" name="Equation" r:id="rId50" imgW="787320" imgH="190440" progId="Equation.DSMT4">
                  <p:embed/>
                </p:oleObj>
              </mc:Choice>
              <mc:Fallback>
                <p:oleObj name="Equation" r:id="rId50" imgW="787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5410200" y="5857875"/>
                        <a:ext cx="787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" name="Nesne 196"/>
          <p:cNvGraphicFramePr>
            <a:graphicFrameLocks noChangeAspect="1"/>
          </p:cNvGraphicFramePr>
          <p:nvPr>
            <p:extLst/>
          </p:nvPr>
        </p:nvGraphicFramePr>
        <p:xfrm>
          <a:off x="5421613" y="6064258"/>
          <a:ext cx="787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3" name="Equation" r:id="rId52" imgW="787320" imgH="190440" progId="Equation.DSMT4">
                  <p:embed/>
                </p:oleObj>
              </mc:Choice>
              <mc:Fallback>
                <p:oleObj name="Equation" r:id="rId52" imgW="787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5421613" y="6064258"/>
                        <a:ext cx="7874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Oval 197"/>
          <p:cNvSpPr/>
          <p:nvPr/>
        </p:nvSpPr>
        <p:spPr>
          <a:xfrm flipV="1">
            <a:off x="2441484" y="2705418"/>
            <a:ext cx="4791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9" name="Rectangle 34"/>
          <p:cNvSpPr>
            <a:spLocks noChangeArrowheads="1"/>
          </p:cNvSpPr>
          <p:nvPr/>
        </p:nvSpPr>
        <p:spPr bwMode="auto">
          <a:xfrm>
            <a:off x="2386657" y="2735381"/>
            <a:ext cx="737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1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K</a:t>
            </a:r>
            <a:endParaRPr kumimoji="0" lang="tr-TR" altLang="tr-T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4" name="Metin kutusu 213"/>
          <p:cNvSpPr txBox="1"/>
          <p:nvPr/>
        </p:nvSpPr>
        <p:spPr>
          <a:xfrm>
            <a:off x="2600092" y="2559051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Metin kutusu 214"/>
          <p:cNvSpPr txBox="1"/>
          <p:nvPr/>
        </p:nvSpPr>
        <p:spPr>
          <a:xfrm>
            <a:off x="2883962" y="2521494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Metin kutusu 215"/>
          <p:cNvSpPr txBox="1"/>
          <p:nvPr/>
        </p:nvSpPr>
        <p:spPr>
          <a:xfrm>
            <a:off x="3138954" y="2518119"/>
            <a:ext cx="247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Metin kutusu 216"/>
          <p:cNvSpPr txBox="1"/>
          <p:nvPr/>
        </p:nvSpPr>
        <p:spPr>
          <a:xfrm>
            <a:off x="3302788" y="2522173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8" name="Metin kutusu 217"/>
          <p:cNvSpPr txBox="1"/>
          <p:nvPr/>
        </p:nvSpPr>
        <p:spPr>
          <a:xfrm>
            <a:off x="3424159" y="2526526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9" name="Metin kutusu 218"/>
          <p:cNvSpPr txBox="1"/>
          <p:nvPr/>
        </p:nvSpPr>
        <p:spPr>
          <a:xfrm>
            <a:off x="1555589" y="1610873"/>
            <a:ext cx="51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B150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Metin kutusu 219"/>
          <p:cNvSpPr txBox="1"/>
          <p:nvPr/>
        </p:nvSpPr>
        <p:spPr>
          <a:xfrm>
            <a:off x="1649042" y="3708903"/>
            <a:ext cx="381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1" name="Metin kutusu 220"/>
          <p:cNvSpPr txBox="1"/>
          <p:nvPr/>
        </p:nvSpPr>
        <p:spPr>
          <a:xfrm>
            <a:off x="1137676" y="2042814"/>
            <a:ext cx="428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B120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2" name="Metin kutusu 221"/>
          <p:cNvSpPr txBox="1"/>
          <p:nvPr/>
        </p:nvSpPr>
        <p:spPr>
          <a:xfrm>
            <a:off x="2274702" y="1403807"/>
            <a:ext cx="4042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3" name="Metin kutusu 222"/>
          <p:cNvSpPr txBox="1"/>
          <p:nvPr/>
        </p:nvSpPr>
        <p:spPr>
          <a:xfrm>
            <a:off x="2818028" y="2821649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Metin kutusu 223"/>
          <p:cNvSpPr txBox="1"/>
          <p:nvPr/>
        </p:nvSpPr>
        <p:spPr>
          <a:xfrm>
            <a:off x="2339350" y="3862177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" name="Metin kutusu 224"/>
          <p:cNvSpPr txBox="1"/>
          <p:nvPr/>
        </p:nvSpPr>
        <p:spPr>
          <a:xfrm>
            <a:off x="1154069" y="3275469"/>
            <a:ext cx="395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Metin kutusu 225"/>
          <p:cNvSpPr txBox="1"/>
          <p:nvPr/>
        </p:nvSpPr>
        <p:spPr>
          <a:xfrm>
            <a:off x="3392158" y="3221495"/>
            <a:ext cx="424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D60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Metin kutusu 226"/>
          <p:cNvSpPr txBox="1"/>
          <p:nvPr/>
        </p:nvSpPr>
        <p:spPr>
          <a:xfrm>
            <a:off x="988873" y="2639519"/>
            <a:ext cx="384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B90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8" name="Metin kutusu 227"/>
          <p:cNvSpPr txBox="1"/>
          <p:nvPr/>
        </p:nvSpPr>
        <p:spPr>
          <a:xfrm>
            <a:off x="3689832" y="2672562"/>
            <a:ext cx="472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D90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" name="Metin kutusu 228"/>
          <p:cNvSpPr txBox="1"/>
          <p:nvPr/>
        </p:nvSpPr>
        <p:spPr>
          <a:xfrm>
            <a:off x="3404986" y="2039760"/>
            <a:ext cx="448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D120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1" name="Metin kutusu 230"/>
          <p:cNvSpPr txBox="1"/>
          <p:nvPr/>
        </p:nvSpPr>
        <p:spPr>
          <a:xfrm>
            <a:off x="2979206" y="1596363"/>
            <a:ext cx="503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D150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Metin kutusu 231"/>
          <p:cNvSpPr txBox="1"/>
          <p:nvPr/>
        </p:nvSpPr>
        <p:spPr>
          <a:xfrm>
            <a:off x="2957281" y="3649600"/>
            <a:ext cx="380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D30</a:t>
            </a:r>
            <a:endParaRPr lang="tr-TR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Metin kutusu 233"/>
          <p:cNvSpPr txBox="1"/>
          <p:nvPr/>
        </p:nvSpPr>
        <p:spPr>
          <a:xfrm>
            <a:off x="2760201" y="2728585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Metin kutusu 234"/>
          <p:cNvSpPr txBox="1"/>
          <p:nvPr/>
        </p:nvSpPr>
        <p:spPr>
          <a:xfrm>
            <a:off x="2826338" y="3714334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6" name="Metin kutusu 235"/>
          <p:cNvSpPr txBox="1"/>
          <p:nvPr/>
        </p:nvSpPr>
        <p:spPr>
          <a:xfrm>
            <a:off x="3202582" y="3473113"/>
            <a:ext cx="316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tr-TR" sz="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7" name="Düz Bağlayıcı 236"/>
          <p:cNvCxnSpPr/>
          <p:nvPr/>
        </p:nvCxnSpPr>
        <p:spPr>
          <a:xfrm flipH="1" flipV="1">
            <a:off x="8330286" y="4478830"/>
            <a:ext cx="11242" cy="190456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Resim 24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617363" y="1576314"/>
            <a:ext cx="1354040" cy="1357772"/>
          </a:xfrm>
          <a:prstGeom prst="rect">
            <a:avLst/>
          </a:prstGeom>
        </p:spPr>
      </p:pic>
      <p:sp>
        <p:nvSpPr>
          <p:cNvPr id="247" name="Oval 246"/>
          <p:cNvSpPr/>
          <p:nvPr/>
        </p:nvSpPr>
        <p:spPr>
          <a:xfrm>
            <a:off x="10938996" y="1584703"/>
            <a:ext cx="696591" cy="361910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37000"/>
                  <a:lumMod val="33000"/>
                  <a:lumOff val="67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1">
                <a:shade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erbest Form 14"/>
          <p:cNvSpPr/>
          <p:nvPr/>
        </p:nvSpPr>
        <p:spPr>
          <a:xfrm>
            <a:off x="7843592" y="4486294"/>
            <a:ext cx="985520" cy="134695"/>
          </a:xfrm>
          <a:custGeom>
            <a:avLst/>
            <a:gdLst>
              <a:gd name="connsiteX0" fmla="*/ 0 w 988060"/>
              <a:gd name="connsiteY0" fmla="*/ 127072 h 134692"/>
              <a:gd name="connsiteX1" fmla="*/ 226060 w 988060"/>
              <a:gd name="connsiteY1" fmla="*/ 35632 h 134692"/>
              <a:gd name="connsiteX2" fmla="*/ 487680 w 988060"/>
              <a:gd name="connsiteY2" fmla="*/ 72 h 134692"/>
              <a:gd name="connsiteX3" fmla="*/ 769620 w 988060"/>
              <a:gd name="connsiteY3" fmla="*/ 43252 h 134692"/>
              <a:gd name="connsiteX4" fmla="*/ 988060 w 988060"/>
              <a:gd name="connsiteY4" fmla="*/ 134692 h 134692"/>
              <a:gd name="connsiteX0" fmla="*/ 0 w 985520"/>
              <a:gd name="connsiteY0" fmla="*/ 132155 h 134695"/>
              <a:gd name="connsiteX1" fmla="*/ 223520 w 985520"/>
              <a:gd name="connsiteY1" fmla="*/ 35635 h 134695"/>
              <a:gd name="connsiteX2" fmla="*/ 485140 w 985520"/>
              <a:gd name="connsiteY2" fmla="*/ 75 h 134695"/>
              <a:gd name="connsiteX3" fmla="*/ 767080 w 985520"/>
              <a:gd name="connsiteY3" fmla="*/ 43255 h 134695"/>
              <a:gd name="connsiteX4" fmla="*/ 985520 w 985520"/>
              <a:gd name="connsiteY4" fmla="*/ 134695 h 1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520" h="134695">
                <a:moveTo>
                  <a:pt x="0" y="132155"/>
                </a:moveTo>
                <a:cubicBezTo>
                  <a:pt x="72390" y="97018"/>
                  <a:pt x="142663" y="57648"/>
                  <a:pt x="223520" y="35635"/>
                </a:cubicBezTo>
                <a:cubicBezTo>
                  <a:pt x="304377" y="13622"/>
                  <a:pt x="394547" y="-1195"/>
                  <a:pt x="485140" y="75"/>
                </a:cubicBezTo>
                <a:cubicBezTo>
                  <a:pt x="575733" y="1345"/>
                  <a:pt x="683683" y="20818"/>
                  <a:pt x="767080" y="43255"/>
                </a:cubicBezTo>
                <a:cubicBezTo>
                  <a:pt x="850477" y="65692"/>
                  <a:pt x="948690" y="118185"/>
                  <a:pt x="985520" y="134695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Serbest Form 19"/>
          <p:cNvSpPr/>
          <p:nvPr/>
        </p:nvSpPr>
        <p:spPr>
          <a:xfrm>
            <a:off x="8745855" y="4602480"/>
            <a:ext cx="68580" cy="83820"/>
          </a:xfrm>
          <a:custGeom>
            <a:avLst/>
            <a:gdLst>
              <a:gd name="connsiteX0" fmla="*/ 15240 w 68580"/>
              <a:gd name="connsiteY0" fmla="*/ 0 h 83820"/>
              <a:gd name="connsiteX1" fmla="*/ 0 w 68580"/>
              <a:gd name="connsiteY1" fmla="*/ 70485 h 83820"/>
              <a:gd name="connsiteX2" fmla="*/ 68580 w 68580"/>
              <a:gd name="connsiteY2" fmla="*/ 83820 h 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" h="83820">
                <a:moveTo>
                  <a:pt x="15240" y="0"/>
                </a:moveTo>
                <a:lnTo>
                  <a:pt x="0" y="70485"/>
                </a:lnTo>
                <a:lnTo>
                  <a:pt x="68580" y="8382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/>
          <p:cNvSpPr/>
          <p:nvPr/>
        </p:nvSpPr>
        <p:spPr>
          <a:xfrm>
            <a:off x="8780285" y="463539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Serbest Form 23"/>
          <p:cNvSpPr/>
          <p:nvPr/>
        </p:nvSpPr>
        <p:spPr>
          <a:xfrm>
            <a:off x="6027420" y="2095500"/>
            <a:ext cx="76200" cy="95250"/>
          </a:xfrm>
          <a:custGeom>
            <a:avLst/>
            <a:gdLst>
              <a:gd name="connsiteX0" fmla="*/ 19050 w 76200"/>
              <a:gd name="connsiteY0" fmla="*/ 0 h 95250"/>
              <a:gd name="connsiteX1" fmla="*/ 0 w 76200"/>
              <a:gd name="connsiteY1" fmla="*/ 80010 h 95250"/>
              <a:gd name="connsiteX2" fmla="*/ 76200 w 76200"/>
              <a:gd name="connsiteY2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95250">
                <a:moveTo>
                  <a:pt x="19050" y="0"/>
                </a:moveTo>
                <a:lnTo>
                  <a:pt x="0" y="80010"/>
                </a:lnTo>
                <a:lnTo>
                  <a:pt x="76200" y="952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/>
          <p:cNvSpPr/>
          <p:nvPr/>
        </p:nvSpPr>
        <p:spPr>
          <a:xfrm>
            <a:off x="6066622" y="2132536"/>
            <a:ext cx="18000" cy="1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51" name="Nesne 250"/>
          <p:cNvGraphicFramePr>
            <a:graphicFrameLocks noChangeAspect="1"/>
          </p:cNvGraphicFramePr>
          <p:nvPr>
            <p:extLst/>
          </p:nvPr>
        </p:nvGraphicFramePr>
        <p:xfrm>
          <a:off x="6275388" y="3173880"/>
          <a:ext cx="1193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4" name="Equation" r:id="rId55" imgW="1193760" imgH="342720" progId="Equation.DSMT4">
                  <p:embed/>
                </p:oleObj>
              </mc:Choice>
              <mc:Fallback>
                <p:oleObj name="Equation" r:id="rId55" imgW="1193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6275388" y="3173880"/>
                        <a:ext cx="1193800" cy="3429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3" name="Nesne 252"/>
          <p:cNvGraphicFramePr>
            <a:graphicFrameLocks noChangeAspect="1"/>
          </p:cNvGraphicFramePr>
          <p:nvPr>
            <p:extLst/>
          </p:nvPr>
        </p:nvGraphicFramePr>
        <p:xfrm>
          <a:off x="5418231" y="5615769"/>
          <a:ext cx="4572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5" name="Equation" r:id="rId57" imgW="457200" imgH="190440" progId="Equation.DSMT4">
                  <p:embed/>
                </p:oleObj>
              </mc:Choice>
              <mc:Fallback>
                <p:oleObj name="Equation" r:id="rId57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5418231" y="5615769"/>
                        <a:ext cx="4572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4" name="Nesne 2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764897"/>
              </p:ext>
            </p:extLst>
          </p:nvPr>
        </p:nvGraphicFramePr>
        <p:xfrm>
          <a:off x="2720547" y="6052460"/>
          <a:ext cx="209867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" name="Equation" r:id="rId59" imgW="2336760" imgH="342720" progId="Equation.DSMT4">
                  <p:embed/>
                </p:oleObj>
              </mc:Choice>
              <mc:Fallback>
                <p:oleObj name="Equation" r:id="rId59" imgW="2336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2720547" y="6052460"/>
                        <a:ext cx="2098675" cy="30638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35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5" name="Oval 254"/>
          <p:cNvSpPr/>
          <p:nvPr/>
        </p:nvSpPr>
        <p:spPr>
          <a:xfrm>
            <a:off x="4416176" y="6056403"/>
            <a:ext cx="448888" cy="284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14" name="Oval 1128"/>
          <p:cNvSpPr>
            <a:spLocks noChangeArrowheads="1"/>
          </p:cNvSpPr>
          <p:nvPr/>
        </p:nvSpPr>
        <p:spPr bwMode="auto">
          <a:xfrm>
            <a:off x="1668463" y="1943101"/>
            <a:ext cx="1603375" cy="1585913"/>
          </a:xfrm>
          <a:prstGeom prst="ellipse">
            <a:avLst/>
          </a:prstGeom>
          <a:noFill/>
          <a:ln w="3175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Oval 1129"/>
          <p:cNvSpPr>
            <a:spLocks noChangeArrowheads="1"/>
          </p:cNvSpPr>
          <p:nvPr/>
        </p:nvSpPr>
        <p:spPr bwMode="auto">
          <a:xfrm>
            <a:off x="1903413" y="2174876"/>
            <a:ext cx="1133475" cy="1122363"/>
          </a:xfrm>
          <a:prstGeom prst="ellips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Oval 1130"/>
          <p:cNvSpPr>
            <a:spLocks noChangeArrowheads="1"/>
          </p:cNvSpPr>
          <p:nvPr/>
        </p:nvSpPr>
        <p:spPr bwMode="auto">
          <a:xfrm>
            <a:off x="1487488" y="1763713"/>
            <a:ext cx="1963738" cy="1943100"/>
          </a:xfrm>
          <a:prstGeom prst="ellips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Oval 1131"/>
          <p:cNvSpPr>
            <a:spLocks noChangeArrowheads="1"/>
          </p:cNvSpPr>
          <p:nvPr/>
        </p:nvSpPr>
        <p:spPr bwMode="auto">
          <a:xfrm>
            <a:off x="2176463" y="2446338"/>
            <a:ext cx="587375" cy="579438"/>
          </a:xfrm>
          <a:prstGeom prst="ellips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Oval 1132"/>
          <p:cNvSpPr>
            <a:spLocks noChangeArrowheads="1"/>
          </p:cNvSpPr>
          <p:nvPr/>
        </p:nvSpPr>
        <p:spPr bwMode="auto">
          <a:xfrm>
            <a:off x="1374775" y="1652588"/>
            <a:ext cx="2190750" cy="2166938"/>
          </a:xfrm>
          <a:prstGeom prst="ellips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Line 1133"/>
          <p:cNvSpPr>
            <a:spLocks noChangeShapeType="1"/>
          </p:cNvSpPr>
          <p:nvPr/>
        </p:nvSpPr>
        <p:spPr bwMode="auto">
          <a:xfrm>
            <a:off x="2470150" y="2735263"/>
            <a:ext cx="0" cy="1122363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Line 1134"/>
          <p:cNvSpPr>
            <a:spLocks noChangeShapeType="1"/>
          </p:cNvSpPr>
          <p:nvPr/>
        </p:nvSpPr>
        <p:spPr bwMode="auto">
          <a:xfrm>
            <a:off x="2470150" y="2735263"/>
            <a:ext cx="566738" cy="97155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Line 1135"/>
          <p:cNvSpPr>
            <a:spLocks noChangeShapeType="1"/>
          </p:cNvSpPr>
          <p:nvPr/>
        </p:nvSpPr>
        <p:spPr bwMode="auto">
          <a:xfrm flipH="1">
            <a:off x="1903413" y="2735263"/>
            <a:ext cx="566738" cy="97155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Line 1136"/>
          <p:cNvSpPr>
            <a:spLocks noChangeShapeType="1"/>
          </p:cNvSpPr>
          <p:nvPr/>
        </p:nvSpPr>
        <p:spPr bwMode="auto">
          <a:xfrm>
            <a:off x="2470150" y="2735263"/>
            <a:ext cx="981075" cy="561975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Line 1137"/>
          <p:cNvSpPr>
            <a:spLocks noChangeShapeType="1"/>
          </p:cNvSpPr>
          <p:nvPr/>
        </p:nvSpPr>
        <p:spPr bwMode="auto">
          <a:xfrm flipH="1">
            <a:off x="1487488" y="2735263"/>
            <a:ext cx="982663" cy="561975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Line 1138"/>
          <p:cNvSpPr>
            <a:spLocks noChangeShapeType="1"/>
          </p:cNvSpPr>
          <p:nvPr/>
        </p:nvSpPr>
        <p:spPr bwMode="auto">
          <a:xfrm>
            <a:off x="2470150" y="2735263"/>
            <a:ext cx="1133475" cy="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Line 1139"/>
          <p:cNvSpPr>
            <a:spLocks noChangeShapeType="1"/>
          </p:cNvSpPr>
          <p:nvPr/>
        </p:nvSpPr>
        <p:spPr bwMode="auto">
          <a:xfrm flipH="1">
            <a:off x="1336675" y="2735263"/>
            <a:ext cx="1133475" cy="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Line 1140"/>
          <p:cNvSpPr>
            <a:spLocks noChangeShapeType="1"/>
          </p:cNvSpPr>
          <p:nvPr/>
        </p:nvSpPr>
        <p:spPr bwMode="auto">
          <a:xfrm flipV="1">
            <a:off x="2470150" y="2174876"/>
            <a:ext cx="981075" cy="560388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Line 1141"/>
          <p:cNvSpPr>
            <a:spLocks noChangeShapeType="1"/>
          </p:cNvSpPr>
          <p:nvPr/>
        </p:nvSpPr>
        <p:spPr bwMode="auto">
          <a:xfrm flipH="1" flipV="1">
            <a:off x="1487488" y="2174876"/>
            <a:ext cx="982663" cy="560388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Line 1142"/>
          <p:cNvSpPr>
            <a:spLocks noChangeShapeType="1"/>
          </p:cNvSpPr>
          <p:nvPr/>
        </p:nvSpPr>
        <p:spPr bwMode="auto">
          <a:xfrm flipV="1">
            <a:off x="2470150" y="1763713"/>
            <a:ext cx="566738" cy="97155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Line 1143"/>
          <p:cNvSpPr>
            <a:spLocks noChangeShapeType="1"/>
          </p:cNvSpPr>
          <p:nvPr/>
        </p:nvSpPr>
        <p:spPr bwMode="auto">
          <a:xfrm flipH="1" flipV="1">
            <a:off x="1903413" y="1763713"/>
            <a:ext cx="566738" cy="97155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Line 1144"/>
          <p:cNvSpPr>
            <a:spLocks noChangeShapeType="1"/>
          </p:cNvSpPr>
          <p:nvPr/>
        </p:nvSpPr>
        <p:spPr bwMode="auto">
          <a:xfrm flipV="1">
            <a:off x="2470150" y="1614488"/>
            <a:ext cx="0" cy="1120775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Oval 1145"/>
          <p:cNvSpPr>
            <a:spLocks noChangeArrowheads="1"/>
          </p:cNvSpPr>
          <p:nvPr/>
        </p:nvSpPr>
        <p:spPr bwMode="auto">
          <a:xfrm>
            <a:off x="1336675" y="1614488"/>
            <a:ext cx="2266950" cy="2243138"/>
          </a:xfrm>
          <a:prstGeom prst="ellipse">
            <a:avLst/>
          </a:prstGeom>
          <a:noFill/>
          <a:ln w="7938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Oval 1146"/>
          <p:cNvSpPr>
            <a:spLocks noChangeArrowheads="1"/>
          </p:cNvSpPr>
          <p:nvPr/>
        </p:nvSpPr>
        <p:spPr bwMode="auto">
          <a:xfrm>
            <a:off x="1961596" y="2233643"/>
            <a:ext cx="1020763" cy="1011238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Oval 1147"/>
          <p:cNvSpPr>
            <a:spLocks noChangeArrowheads="1"/>
          </p:cNvSpPr>
          <p:nvPr/>
        </p:nvSpPr>
        <p:spPr bwMode="auto">
          <a:xfrm>
            <a:off x="2006600" y="2278063"/>
            <a:ext cx="928688" cy="919163"/>
          </a:xfrm>
          <a:prstGeom prst="ellips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Line 1148"/>
          <p:cNvSpPr>
            <a:spLocks noChangeShapeType="1"/>
          </p:cNvSpPr>
          <p:nvPr/>
        </p:nvSpPr>
        <p:spPr bwMode="auto">
          <a:xfrm flipH="1" flipV="1">
            <a:off x="2471738" y="2736851"/>
            <a:ext cx="493713" cy="1004888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Line 1149"/>
          <p:cNvSpPr>
            <a:spLocks noChangeShapeType="1"/>
          </p:cNvSpPr>
          <p:nvPr/>
        </p:nvSpPr>
        <p:spPr bwMode="auto">
          <a:xfrm flipH="1" flipV="1">
            <a:off x="2470150" y="2735263"/>
            <a:ext cx="801688" cy="793750"/>
          </a:xfrm>
          <a:prstGeom prst="line">
            <a:avLst/>
          </a:prstGeom>
          <a:noFill/>
          <a:ln w="3175" cap="flat">
            <a:solidFill>
              <a:srgbClr val="00A3D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1150"/>
          <p:cNvSpPr>
            <a:spLocks/>
          </p:cNvSpPr>
          <p:nvPr/>
        </p:nvSpPr>
        <p:spPr bwMode="auto">
          <a:xfrm>
            <a:off x="2674938" y="3062288"/>
            <a:ext cx="157163" cy="128588"/>
          </a:xfrm>
          <a:custGeom>
            <a:avLst/>
            <a:gdLst>
              <a:gd name="T0" fmla="*/ 0 w 442"/>
              <a:gd name="T1" fmla="*/ 251 h 367"/>
              <a:gd name="T2" fmla="*/ 0 w 442"/>
              <a:gd name="T3" fmla="*/ 251 h 367"/>
              <a:gd name="T4" fmla="*/ 79 w 442"/>
              <a:gd name="T5" fmla="*/ 208 h 367"/>
              <a:gd name="T6" fmla="*/ 231 w 442"/>
              <a:gd name="T7" fmla="*/ 105 h 367"/>
              <a:gd name="T8" fmla="*/ 350 w 442"/>
              <a:gd name="T9" fmla="*/ 0 h 367"/>
              <a:gd name="T10" fmla="*/ 442 w 442"/>
              <a:gd name="T11" fmla="*/ 92 h 367"/>
              <a:gd name="T12" fmla="*/ 307 w 442"/>
              <a:gd name="T13" fmla="*/ 211 h 367"/>
              <a:gd name="T14" fmla="*/ 144 w 442"/>
              <a:gd name="T15" fmla="*/ 321 h 367"/>
              <a:gd name="T16" fmla="*/ 57 w 442"/>
              <a:gd name="T17" fmla="*/ 367 h 367"/>
              <a:gd name="T18" fmla="*/ 0 w 442"/>
              <a:gd name="T19" fmla="*/ 251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2" h="367">
                <a:moveTo>
                  <a:pt x="0" y="251"/>
                </a:moveTo>
                <a:lnTo>
                  <a:pt x="0" y="251"/>
                </a:lnTo>
                <a:lnTo>
                  <a:pt x="79" y="208"/>
                </a:lnTo>
                <a:lnTo>
                  <a:pt x="231" y="105"/>
                </a:lnTo>
                <a:lnTo>
                  <a:pt x="350" y="0"/>
                </a:lnTo>
                <a:lnTo>
                  <a:pt x="442" y="92"/>
                </a:lnTo>
                <a:lnTo>
                  <a:pt x="307" y="211"/>
                </a:lnTo>
                <a:lnTo>
                  <a:pt x="144" y="321"/>
                </a:lnTo>
                <a:lnTo>
                  <a:pt x="57" y="367"/>
                </a:lnTo>
                <a:lnTo>
                  <a:pt x="0" y="251"/>
                </a:lnTo>
                <a:close/>
              </a:path>
            </a:pathLst>
          </a:custGeom>
          <a:solidFill>
            <a:srgbClr val="DD2A1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00" name="Grup 199"/>
          <p:cNvGrpSpPr/>
          <p:nvPr/>
        </p:nvGrpSpPr>
        <p:grpSpPr>
          <a:xfrm>
            <a:off x="2468672" y="2297113"/>
            <a:ext cx="305164" cy="458180"/>
            <a:chOff x="8165307" y="3769262"/>
            <a:chExt cx="650875" cy="684213"/>
          </a:xfrm>
        </p:grpSpPr>
        <p:grpSp>
          <p:nvGrpSpPr>
            <p:cNvPr id="201" name="Grup 200"/>
            <p:cNvGrpSpPr/>
            <p:nvPr/>
          </p:nvGrpSpPr>
          <p:grpSpPr>
            <a:xfrm>
              <a:off x="8165307" y="3769262"/>
              <a:ext cx="650875" cy="684213"/>
              <a:chOff x="8165307" y="3769262"/>
              <a:chExt cx="650875" cy="684213"/>
            </a:xfrm>
          </p:grpSpPr>
          <p:sp>
            <p:nvSpPr>
              <p:cNvPr id="203" name="Freeform 11"/>
              <p:cNvSpPr>
                <a:spLocks/>
              </p:cNvSpPr>
              <p:nvPr/>
            </p:nvSpPr>
            <p:spPr bwMode="auto">
              <a:xfrm>
                <a:off x="8451057" y="3824825"/>
                <a:ext cx="76200" cy="96838"/>
              </a:xfrm>
              <a:custGeom>
                <a:avLst/>
                <a:gdLst>
                  <a:gd name="T0" fmla="*/ 278 w 375"/>
                  <a:gd name="T1" fmla="*/ 0 h 489"/>
                  <a:gd name="T2" fmla="*/ 375 w 375"/>
                  <a:gd name="T3" fmla="*/ 114 h 489"/>
                  <a:gd name="T4" fmla="*/ 285 w 375"/>
                  <a:gd name="T5" fmla="*/ 488 h 489"/>
                  <a:gd name="T6" fmla="*/ 123 w 375"/>
                  <a:gd name="T7" fmla="*/ 489 h 489"/>
                  <a:gd name="T8" fmla="*/ 0 w 375"/>
                  <a:gd name="T9" fmla="*/ 110 h 489"/>
                  <a:gd name="T10" fmla="*/ 119 w 375"/>
                  <a:gd name="T11" fmla="*/ 0 h 489"/>
                  <a:gd name="T12" fmla="*/ 278 w 375"/>
                  <a:gd name="T13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489">
                    <a:moveTo>
                      <a:pt x="278" y="0"/>
                    </a:moveTo>
                    <a:lnTo>
                      <a:pt x="375" y="114"/>
                    </a:lnTo>
                    <a:lnTo>
                      <a:pt x="285" y="488"/>
                    </a:lnTo>
                    <a:lnTo>
                      <a:pt x="123" y="489"/>
                    </a:lnTo>
                    <a:lnTo>
                      <a:pt x="0" y="110"/>
                    </a:lnTo>
                    <a:lnTo>
                      <a:pt x="119" y="0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313130"/>
              </a:solidFill>
              <a:ln w="1588" cap="flat">
                <a:solidFill>
                  <a:srgbClr val="14151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grpSp>
            <p:nvGrpSpPr>
              <p:cNvPr id="204" name="Grup 203"/>
              <p:cNvGrpSpPr/>
              <p:nvPr/>
            </p:nvGrpSpPr>
            <p:grpSpPr>
              <a:xfrm>
                <a:off x="8165307" y="3769262"/>
                <a:ext cx="650875" cy="684213"/>
                <a:chOff x="8164513" y="3768725"/>
                <a:chExt cx="650875" cy="684213"/>
              </a:xfrm>
            </p:grpSpPr>
            <p:sp>
              <p:nvSpPr>
                <p:cNvPr id="205" name="Freeform 13"/>
                <p:cNvSpPr>
                  <a:spLocks/>
                </p:cNvSpPr>
                <p:nvPr/>
              </p:nvSpPr>
              <p:spPr bwMode="auto">
                <a:xfrm>
                  <a:off x="8764588" y="4017963"/>
                  <a:ext cx="46038" cy="250825"/>
                </a:xfrm>
                <a:custGeom>
                  <a:avLst/>
                  <a:gdLst>
                    <a:gd name="T0" fmla="*/ 0 w 233"/>
                    <a:gd name="T1" fmla="*/ 1268 h 1268"/>
                    <a:gd name="T2" fmla="*/ 0 w 233"/>
                    <a:gd name="T3" fmla="*/ 9 h 1268"/>
                    <a:gd name="T4" fmla="*/ 233 w 233"/>
                    <a:gd name="T5" fmla="*/ 0 h 1268"/>
                    <a:gd name="T6" fmla="*/ 231 w 233"/>
                    <a:gd name="T7" fmla="*/ 1267 h 1268"/>
                    <a:gd name="T8" fmla="*/ 0 w 233"/>
                    <a:gd name="T9" fmla="*/ 126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268">
                      <a:moveTo>
                        <a:pt x="0" y="1268"/>
                      </a:moveTo>
                      <a:lnTo>
                        <a:pt x="0" y="9"/>
                      </a:lnTo>
                      <a:lnTo>
                        <a:pt x="233" y="0"/>
                      </a:lnTo>
                      <a:lnTo>
                        <a:pt x="231" y="1267"/>
                      </a:lnTo>
                      <a:lnTo>
                        <a:pt x="0" y="1268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6" name="Freeform 14"/>
                <p:cNvSpPr>
                  <a:spLocks/>
                </p:cNvSpPr>
                <p:nvPr/>
              </p:nvSpPr>
              <p:spPr bwMode="auto">
                <a:xfrm>
                  <a:off x="8761413" y="4332288"/>
                  <a:ext cx="47625" cy="120650"/>
                </a:xfrm>
                <a:custGeom>
                  <a:avLst/>
                  <a:gdLst>
                    <a:gd name="T0" fmla="*/ 238 w 238"/>
                    <a:gd name="T1" fmla="*/ 0 h 616"/>
                    <a:gd name="T2" fmla="*/ 238 w 238"/>
                    <a:gd name="T3" fmla="*/ 399 h 616"/>
                    <a:gd name="T4" fmla="*/ 119 w 238"/>
                    <a:gd name="T5" fmla="*/ 616 h 616"/>
                    <a:gd name="T6" fmla="*/ 2 w 238"/>
                    <a:gd name="T7" fmla="*/ 382 h 616"/>
                    <a:gd name="T8" fmla="*/ 0 w 238"/>
                    <a:gd name="T9" fmla="*/ 0 h 616"/>
                    <a:gd name="T10" fmla="*/ 238 w 238"/>
                    <a:gd name="T11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616">
                      <a:moveTo>
                        <a:pt x="238" y="0"/>
                      </a:moveTo>
                      <a:lnTo>
                        <a:pt x="238" y="399"/>
                      </a:lnTo>
                      <a:lnTo>
                        <a:pt x="119" y="616"/>
                      </a:lnTo>
                      <a:lnTo>
                        <a:pt x="2" y="382"/>
                      </a:lnTo>
                      <a:lnTo>
                        <a:pt x="0" y="0"/>
                      </a:lnTo>
                      <a:lnTo>
                        <a:pt x="238" y="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 w="1588" cap="flat">
                  <a:solidFill>
                    <a:srgbClr val="14151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grpSp>
              <p:nvGrpSpPr>
                <p:cNvPr id="207" name="Grup 206"/>
                <p:cNvGrpSpPr/>
                <p:nvPr/>
              </p:nvGrpSpPr>
              <p:grpSpPr>
                <a:xfrm>
                  <a:off x="8164513" y="3768725"/>
                  <a:ext cx="650875" cy="563563"/>
                  <a:chOff x="8164513" y="3768725"/>
                  <a:chExt cx="650875" cy="563563"/>
                </a:xfrm>
              </p:grpSpPr>
              <p:sp>
                <p:nvSpPr>
                  <p:cNvPr id="20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8474075" y="3768725"/>
                    <a:ext cx="31750" cy="55563"/>
                  </a:xfrm>
                  <a:prstGeom prst="rect">
                    <a:avLst/>
                  </a:prstGeom>
                  <a:solidFill>
                    <a:srgbClr val="141515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210" name="Freeform 12"/>
                  <p:cNvSpPr>
                    <a:spLocks/>
                  </p:cNvSpPr>
                  <p:nvPr/>
                </p:nvSpPr>
                <p:spPr bwMode="auto">
                  <a:xfrm>
                    <a:off x="8512175" y="3856038"/>
                    <a:ext cx="303213" cy="476250"/>
                  </a:xfrm>
                  <a:custGeom>
                    <a:avLst/>
                    <a:gdLst>
                      <a:gd name="T0" fmla="*/ 1238 w 1512"/>
                      <a:gd name="T1" fmla="*/ 2084 h 2397"/>
                      <a:gd name="T2" fmla="*/ 1133 w 1512"/>
                      <a:gd name="T3" fmla="*/ 1920 h 2397"/>
                      <a:gd name="T4" fmla="*/ 60 w 1512"/>
                      <a:gd name="T5" fmla="*/ 0 h 2397"/>
                      <a:gd name="T6" fmla="*/ 0 w 1512"/>
                      <a:gd name="T7" fmla="*/ 248 h 2397"/>
                      <a:gd name="T8" fmla="*/ 1015 w 1512"/>
                      <a:gd name="T9" fmla="*/ 2150 h 2397"/>
                      <a:gd name="T10" fmla="*/ 1220 w 1512"/>
                      <a:gd name="T11" fmla="*/ 2397 h 2397"/>
                      <a:gd name="T12" fmla="*/ 1512 w 1512"/>
                      <a:gd name="T13" fmla="*/ 2397 h 2397"/>
                      <a:gd name="T14" fmla="*/ 1511 w 1512"/>
                      <a:gd name="T15" fmla="*/ 2082 h 2397"/>
                      <a:gd name="T16" fmla="*/ 1238 w 1512"/>
                      <a:gd name="T17" fmla="*/ 2084 h 23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12" h="2397">
                        <a:moveTo>
                          <a:pt x="1238" y="2084"/>
                        </a:moveTo>
                        <a:lnTo>
                          <a:pt x="1133" y="1920"/>
                        </a:lnTo>
                        <a:lnTo>
                          <a:pt x="60" y="0"/>
                        </a:lnTo>
                        <a:lnTo>
                          <a:pt x="0" y="248"/>
                        </a:lnTo>
                        <a:lnTo>
                          <a:pt x="1015" y="2150"/>
                        </a:lnTo>
                        <a:lnTo>
                          <a:pt x="1220" y="2397"/>
                        </a:lnTo>
                        <a:lnTo>
                          <a:pt x="1512" y="2397"/>
                        </a:lnTo>
                        <a:lnTo>
                          <a:pt x="1511" y="2082"/>
                        </a:lnTo>
                        <a:lnTo>
                          <a:pt x="1238" y="2084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  <p:sp>
                <p:nvSpPr>
                  <p:cNvPr id="211" name="Freeform 15"/>
                  <p:cNvSpPr>
                    <a:spLocks/>
                  </p:cNvSpPr>
                  <p:nvPr/>
                </p:nvSpPr>
                <p:spPr bwMode="auto">
                  <a:xfrm>
                    <a:off x="8164513" y="3862388"/>
                    <a:ext cx="304800" cy="469900"/>
                  </a:xfrm>
                  <a:custGeom>
                    <a:avLst/>
                    <a:gdLst>
                      <a:gd name="T0" fmla="*/ 1523 w 1523"/>
                      <a:gd name="T1" fmla="*/ 218 h 2371"/>
                      <a:gd name="T2" fmla="*/ 1452 w 1523"/>
                      <a:gd name="T3" fmla="*/ 0 h 2371"/>
                      <a:gd name="T4" fmla="*/ 6 w 1523"/>
                      <a:gd name="T5" fmla="*/ 1991 h 2371"/>
                      <a:gd name="T6" fmla="*/ 0 w 1523"/>
                      <a:gd name="T7" fmla="*/ 2367 h 2371"/>
                      <a:gd name="T8" fmla="*/ 128 w 1523"/>
                      <a:gd name="T9" fmla="*/ 2371 h 2371"/>
                      <a:gd name="T10" fmla="*/ 191 w 1523"/>
                      <a:gd name="T11" fmla="*/ 2097 h 2371"/>
                      <a:gd name="T12" fmla="*/ 1523 w 1523"/>
                      <a:gd name="T13" fmla="*/ 218 h 2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3" h="2371">
                        <a:moveTo>
                          <a:pt x="1523" y="218"/>
                        </a:moveTo>
                        <a:lnTo>
                          <a:pt x="1452" y="0"/>
                        </a:lnTo>
                        <a:lnTo>
                          <a:pt x="6" y="1991"/>
                        </a:lnTo>
                        <a:lnTo>
                          <a:pt x="0" y="2367"/>
                        </a:lnTo>
                        <a:lnTo>
                          <a:pt x="128" y="2371"/>
                        </a:lnTo>
                        <a:lnTo>
                          <a:pt x="191" y="2097"/>
                        </a:lnTo>
                        <a:lnTo>
                          <a:pt x="1523" y="218"/>
                        </a:lnTo>
                        <a:close/>
                      </a:path>
                    </a:pathLst>
                  </a:custGeom>
                  <a:solidFill>
                    <a:srgbClr val="676766"/>
                  </a:solidFill>
                  <a:ln w="1588" cap="flat">
                    <a:solidFill>
                      <a:srgbClr val="141515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202" name="Freeform 16"/>
            <p:cNvSpPr>
              <a:spLocks/>
            </p:cNvSpPr>
            <p:nvPr/>
          </p:nvSpPr>
          <p:spPr bwMode="auto">
            <a:xfrm>
              <a:off x="8169275" y="4330700"/>
              <a:ext cx="17463" cy="49213"/>
            </a:xfrm>
            <a:custGeom>
              <a:avLst/>
              <a:gdLst>
                <a:gd name="T0" fmla="*/ 43 w 88"/>
                <a:gd name="T1" fmla="*/ 242 h 242"/>
                <a:gd name="T2" fmla="*/ 88 w 88"/>
                <a:gd name="T3" fmla="*/ 3 h 242"/>
                <a:gd name="T4" fmla="*/ 0 w 88"/>
                <a:gd name="T5" fmla="*/ 0 h 242"/>
                <a:gd name="T6" fmla="*/ 43 w 88"/>
                <a:gd name="T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242">
                  <a:moveTo>
                    <a:pt x="43" y="242"/>
                  </a:moveTo>
                  <a:lnTo>
                    <a:pt x="88" y="3"/>
                  </a:lnTo>
                  <a:lnTo>
                    <a:pt x="0" y="0"/>
                  </a:lnTo>
                  <a:lnTo>
                    <a:pt x="43" y="242"/>
                  </a:lnTo>
                  <a:close/>
                </a:path>
              </a:pathLst>
            </a:custGeom>
            <a:solidFill>
              <a:srgbClr val="4D4D4D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2" name="Sol Ayraç 211"/>
          <p:cNvSpPr/>
          <p:nvPr/>
        </p:nvSpPr>
        <p:spPr>
          <a:xfrm rot="16200000">
            <a:off x="2545425" y="2650853"/>
            <a:ext cx="135112" cy="294965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3" name="Metin kutusu 212"/>
          <p:cNvSpPr txBox="1"/>
          <p:nvPr/>
        </p:nvSpPr>
        <p:spPr>
          <a:xfrm>
            <a:off x="2360576" y="2859721"/>
            <a:ext cx="51107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3,30 cm</a:t>
            </a:r>
            <a:endParaRPr lang="tr-TR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" name="Metin kutusu 255"/>
          <p:cNvSpPr txBox="1"/>
          <p:nvPr/>
        </p:nvSpPr>
        <p:spPr>
          <a:xfrm>
            <a:off x="116655" y="249382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smtClean="0">
                <a:latin typeface="Segoe Print" panose="02000600000000000000" pitchFamily="2" charset="0"/>
              </a:rPr>
              <a:t>Lambert</a:t>
            </a:r>
            <a:r>
              <a:rPr lang="tr-TR" sz="900" dirty="0" smtClean="0">
                <a:latin typeface="Segoe Print" panose="02000600000000000000" pitchFamily="2" charset="0"/>
              </a:rPr>
              <a:t> </a:t>
            </a:r>
            <a:endParaRPr lang="tr-TR" sz="900" dirty="0" smtClean="0">
              <a:latin typeface="Segoe Print" panose="02000600000000000000" pitchFamily="2" charset="0"/>
            </a:endParaRPr>
          </a:p>
          <a:p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0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9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2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1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5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5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5" fill="hold">
                      <p:stCondLst>
                        <p:cond delay="indefinite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9" fill="hold">
                      <p:stCondLst>
                        <p:cond delay="indefinite"/>
                      </p:stCondLst>
                      <p:childTnLst>
                        <p:par>
                          <p:cTn id="720" fill="hold">
                            <p:stCondLst>
                              <p:cond delay="0"/>
                            </p:stCondLst>
                            <p:childTnLst>
                              <p:par>
                                <p:cTn id="7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>
                      <p:stCondLst>
                        <p:cond delay="indefinite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6" fill="hold">
                      <p:stCondLst>
                        <p:cond delay="indefinite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fill="hold">
                      <p:stCondLst>
                        <p:cond delay="indefinite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19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9" grpId="0" animBg="1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33" grpId="0"/>
      <p:bldP spid="134" grpId="0" animBg="1"/>
      <p:bldP spid="135" grpId="0" animBg="1"/>
      <p:bldP spid="143" grpId="0" animBg="1"/>
      <p:bldP spid="144" grpId="0" animBg="1"/>
      <p:bldP spid="169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6" grpId="1" animBg="1"/>
      <p:bldP spid="187" grpId="0" animBg="1"/>
      <p:bldP spid="187" grpId="1" animBg="1"/>
      <p:bldP spid="190" grpId="0" animBg="1"/>
      <p:bldP spid="208" grpId="0" animBg="1"/>
      <p:bldP spid="40" grpId="0" animBg="1"/>
      <p:bldP spid="336" grpId="0" animBg="1"/>
      <p:bldP spid="337" grpId="0" animBg="1"/>
      <p:bldP spid="360" grpId="0" animBg="1"/>
      <p:bldP spid="368" grpId="0"/>
      <p:bldP spid="369" grpId="0"/>
      <p:bldP spid="390" grpId="0"/>
      <p:bldP spid="150" grpId="0" animBg="1"/>
      <p:bldP spid="153" grpId="0" animBg="1"/>
      <p:bldP spid="153" grpId="1" animBg="1"/>
      <p:bldP spid="367" grpId="0" animBg="1"/>
      <p:bldP spid="367" grpId="1" animBg="1"/>
      <p:bldP spid="233" grpId="0" animBg="1"/>
      <p:bldP spid="239" grpId="0" animBg="1"/>
      <p:bldP spid="241" grpId="0" animBg="1"/>
      <p:bldP spid="243" grpId="0" animBg="1"/>
      <p:bldP spid="245" grpId="0" animBg="1"/>
      <p:bldP spid="172" grpId="0" animBg="1"/>
      <p:bldP spid="194" grpId="0" animBg="1"/>
      <p:bldP spid="198" grpId="0" animBg="1"/>
      <p:bldP spid="199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1" grpId="0"/>
      <p:bldP spid="232" grpId="0"/>
      <p:bldP spid="234" grpId="0"/>
      <p:bldP spid="235" grpId="0"/>
      <p:bldP spid="236" grpId="0"/>
      <p:bldP spid="247" grpId="0" animBg="1"/>
      <p:bldP spid="15" grpId="0" animBg="1"/>
      <p:bldP spid="15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5" grpId="0" animBg="1"/>
      <p:bldP spid="25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8" grpId="0" animBg="1"/>
      <p:bldP spid="50" grpId="0" animBg="1"/>
      <p:bldP spid="51" grpId="0" animBg="1"/>
      <p:bldP spid="212" grpId="0" animBg="1"/>
      <p:bldP spid="212" grpId="1" animBg="1"/>
      <p:bldP spid="213" grpId="0"/>
      <p:bldP spid="2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1" y="0"/>
            <a:ext cx="3654071" cy="30315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>
              <a:spcAft>
                <a:spcPts val="600"/>
              </a:spcAft>
            </a:pP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Lambert Projeksiyon </a:t>
            </a:r>
            <a:r>
              <a:rPr lang="tr-TR" sz="1200" b="1" dirty="0">
                <a:latin typeface="Arial" panose="020B0604020202020204" pitchFamily="34" charset="0"/>
                <a:cs typeface="Arial" panose="020B0604020202020204" pitchFamily="34" charset="0"/>
              </a:rPr>
              <a:t>(Kutupsal</a:t>
            </a:r>
            <a:r>
              <a:rPr lang="tr-T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200" dirty="0" smtClean="0">
              <a:latin typeface="Arial" panose="020B0604020202020204" pitchFamily="34" charset="0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Dünyanın tamamını gösterir.</a:t>
            </a:r>
            <a:endParaRPr lang="tr-TR" sz="1200" b="1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Alan korur.</a:t>
            </a:r>
            <a:endParaRPr lang="tr-TR" sz="1200" b="1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Paraleller aynı merkezli daire yaylarıdır.</a:t>
            </a:r>
            <a:endParaRPr lang="tr-TR" sz="1200" b="1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Paralellerin araları merkezden çevreye doğru gidildikçe daralır.</a:t>
            </a:r>
            <a:endParaRPr lang="tr-TR" sz="1200" b="1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Meridyenleri </a:t>
            </a:r>
            <a:r>
              <a:rPr lang="tr-TR" sz="1200" dirty="0" err="1"/>
              <a:t>ışınsal</a:t>
            </a:r>
            <a:r>
              <a:rPr lang="tr-TR" sz="1200" dirty="0"/>
              <a:t> doğrular şeklindedir. Meridyenler arasındaki açı, küre üzerindeki açı değerlerine eşittir.</a:t>
            </a:r>
            <a:endParaRPr lang="tr-TR" sz="1200" b="1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En iyi teğet nokta yakın çevresi görülür. Teğet noktadan uzaklaştıkça bozulma oranları artar. Bozulmalar teğet noktanın karşısındaki kutupta sonsuzdur.</a:t>
            </a:r>
            <a:endParaRPr lang="tr-TR" sz="1200" b="1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/>
              <a:t>Projeksiyonun </a:t>
            </a:r>
            <a:r>
              <a:rPr lang="tr-TR" sz="1200" dirty="0"/>
              <a:t>her üç tipi de kullanılır.</a:t>
            </a:r>
            <a:endParaRPr lang="tr-TR" sz="12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3" r="24917"/>
          <a:stretch/>
        </p:blipFill>
        <p:spPr>
          <a:xfrm>
            <a:off x="3669758" y="0"/>
            <a:ext cx="2842835" cy="285275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7" r="25084"/>
          <a:stretch/>
        </p:blipFill>
        <p:spPr>
          <a:xfrm>
            <a:off x="6512593" y="36338"/>
            <a:ext cx="2827148" cy="28512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4834"/>
          <a:stretch/>
        </p:blipFill>
        <p:spPr>
          <a:xfrm>
            <a:off x="9355428" y="1557"/>
            <a:ext cx="2836572" cy="28512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96" y="3023887"/>
            <a:ext cx="2357381" cy="235738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2196" r="1272"/>
          <a:stretch/>
        </p:blipFill>
        <p:spPr>
          <a:xfrm>
            <a:off x="6859026" y="3023887"/>
            <a:ext cx="2404886" cy="2369838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-1" y="3358461"/>
            <a:ext cx="3205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Lambert </a:t>
            </a:r>
            <a:r>
              <a:rPr lang="tr-TR" sz="1400" dirty="0" smtClean="0"/>
              <a:t>A</a:t>
            </a:r>
            <a:r>
              <a:rPr lang="en-US" sz="1400" dirty="0" err="1" smtClean="0"/>
              <a:t>zimuthal</a:t>
            </a:r>
            <a:r>
              <a:rPr lang="en-US" sz="1400" dirty="0" smtClean="0"/>
              <a:t> </a:t>
            </a:r>
            <a:r>
              <a:rPr lang="tr-TR" sz="1400" dirty="0" smtClean="0"/>
              <a:t>E</a:t>
            </a:r>
            <a:r>
              <a:rPr lang="en-US" sz="1400" dirty="0" err="1" smtClean="0"/>
              <a:t>qual</a:t>
            </a:r>
            <a:r>
              <a:rPr lang="en-US" sz="1400" dirty="0" smtClean="0"/>
              <a:t>-</a:t>
            </a:r>
            <a:r>
              <a:rPr lang="tr-TR" sz="1400" dirty="0" smtClean="0"/>
              <a:t>A</a:t>
            </a:r>
            <a:r>
              <a:rPr lang="en-US" sz="1400" dirty="0" smtClean="0"/>
              <a:t>rea</a:t>
            </a:r>
            <a:endParaRPr lang="en-US" sz="1400" dirty="0"/>
          </a:p>
          <a:p>
            <a:r>
              <a:rPr lang="tr-TR" sz="1400" dirty="0" smtClean="0"/>
              <a:t>Z</a:t>
            </a:r>
            <a:r>
              <a:rPr lang="en-US" sz="1400" dirty="0" err="1" smtClean="0"/>
              <a:t>enithal</a:t>
            </a:r>
            <a:r>
              <a:rPr lang="en-US" sz="1400" dirty="0" smtClean="0"/>
              <a:t> </a:t>
            </a:r>
            <a:r>
              <a:rPr lang="tr-TR" sz="1400" dirty="0" smtClean="0"/>
              <a:t>E</a:t>
            </a:r>
            <a:r>
              <a:rPr lang="en-US" sz="1400" dirty="0" err="1" smtClean="0"/>
              <a:t>qual</a:t>
            </a:r>
            <a:r>
              <a:rPr lang="en-US" sz="1400" dirty="0" smtClean="0"/>
              <a:t>-</a:t>
            </a:r>
            <a:r>
              <a:rPr lang="tr-TR" sz="1400" dirty="0" smtClean="0"/>
              <a:t>A</a:t>
            </a:r>
            <a:r>
              <a:rPr lang="en-US" sz="1400" dirty="0" smtClean="0"/>
              <a:t>rea</a:t>
            </a:r>
            <a:endParaRPr lang="en-US" sz="1400" dirty="0"/>
          </a:p>
          <a:p>
            <a:r>
              <a:rPr lang="tr-TR" sz="1400" dirty="0" smtClean="0"/>
              <a:t>Z</a:t>
            </a:r>
            <a:r>
              <a:rPr lang="en-US" sz="1400" dirty="0" err="1" smtClean="0"/>
              <a:t>enithal</a:t>
            </a:r>
            <a:r>
              <a:rPr lang="en-US" sz="1400" dirty="0" smtClean="0"/>
              <a:t> </a:t>
            </a:r>
            <a:r>
              <a:rPr lang="tr-TR" sz="1400" dirty="0" smtClean="0"/>
              <a:t>E</a:t>
            </a:r>
            <a:r>
              <a:rPr lang="en-US" sz="1400" dirty="0" err="1" smtClean="0"/>
              <a:t>quivalent</a:t>
            </a:r>
            <a:endParaRPr lang="en-US" sz="1400" dirty="0"/>
          </a:p>
        </p:txBody>
      </p:sp>
      <p:sp>
        <p:nvSpPr>
          <p:cNvPr id="12" name="Dikdörtgen 11"/>
          <p:cNvSpPr/>
          <p:nvPr/>
        </p:nvSpPr>
        <p:spPr>
          <a:xfrm>
            <a:off x="6992160" y="6194811"/>
            <a:ext cx="615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Alan korumayı amaçlayan haritalarda kullanılır.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Kutupsal tip kutuplar için, eğik tip  kara ve okyanus ara, ekvatoral tip 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Doğu ve batı yarıküre </a:t>
            </a:r>
            <a:endParaRPr lang="tr-TR" sz="1200" dirty="0"/>
          </a:p>
        </p:txBody>
      </p:sp>
      <p:sp>
        <p:nvSpPr>
          <p:cNvPr id="13" name="Dikdörtgen 12"/>
          <p:cNvSpPr/>
          <p:nvPr/>
        </p:nvSpPr>
        <p:spPr>
          <a:xfrm>
            <a:off x="6992160" y="5900171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r="25000"/>
          <a:stretch/>
        </p:blipFill>
        <p:spPr>
          <a:xfrm>
            <a:off x="9551169" y="2887538"/>
            <a:ext cx="2631407" cy="2610289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74760"/>
            <a:ext cx="3941328" cy="2066382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4253156" y="5684076"/>
            <a:ext cx="1097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Teğet Nokta</a:t>
            </a:r>
          </a:p>
          <a:p>
            <a:r>
              <a:rPr lang="tr-TR" sz="1200" dirty="0" smtClean="0"/>
              <a:t>45 Derece K.</a:t>
            </a:r>
          </a:p>
          <a:p>
            <a:r>
              <a:rPr lang="tr-TR" sz="1200" dirty="0" smtClean="0"/>
              <a:t>Orta </a:t>
            </a:r>
            <a:r>
              <a:rPr lang="tr-TR" sz="1200" dirty="0" err="1" smtClean="0"/>
              <a:t>Merdiyen</a:t>
            </a:r>
            <a:endParaRPr lang="tr-TR" sz="1200" dirty="0" smtClean="0"/>
          </a:p>
          <a:p>
            <a:r>
              <a:rPr lang="tr-TR" sz="1200" dirty="0" smtClean="0"/>
              <a:t>36 Derece D.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8294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  <p:bldP spid="13" grpId="0" animBg="1"/>
      <p:bldP spid="16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2FF0F9-D65A-4D1E-BAD0-7B8F72F6D8EB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438CBAA-131B-45A8-AC95-412C5BB3ABCC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D7D2FF73-CC21-4DC1-AB89-15CFA1BBDA8D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1CB9AAB6-2145-4C3D-B288-D0DCDDC4721A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51A7DD6-7D8F-441E-89A9-495BC26E0E9D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15C454BA-CAF1-4EA1-8766-6A947CF7ABB9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404A8792-FB40-4DBF-A081-E3851F48A13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8236708A-F323-4067-B2FA-565BABC65A0A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C2854D99-4EB9-45BC-BDB2-B5D5564C2D41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E72A4869-4514-4DA5-B8C4-84EF2A1FB2E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002D33D-4186-4682-9853-AE228D14880E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40A48A0-9EB6-4539-8981-9E4F35F6F9A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C265C52-6428-4267-AE47-33E3F3B4523A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EA39C5CC-6E70-4367-9A21-56085588F02D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06DC439-6B0A-43C1-B177-EC0CEB188A3D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722B71A7-AE94-46E3-8467-06F442660002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9F3F3656-0E1A-4911-AC8D-E9A7E3BCB078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95688547-7556-49F9-8CDA-1BB4F2ACFC2B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9FBF158-F0CC-4BE3-988D-3891842F93D6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24D0C4C-1A88-4BE4-A674-A0691534F89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DAA1A17-13A7-459E-A917-E7AAF24B3B08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9A15D58-1B1D-441E-9416-D83C966908B1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24AB7B10-1D74-41D7-A19A-F9420352CAB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FB03837-B7FE-4857-9955-4854A868FF2D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A7F10A60-49AF-435E-8394-6083FAEC5CE4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C2CA69AD-535A-4370-ADF2-CD7CF5DED39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058BFC0-CAAA-4A27-8931-2B7B80C39C0D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53E3C25F-9D5E-4C75-80EC-9E26D7ED1A71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8391000B-AA8A-4F55-8AAC-C1B79700F299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0C2134C2-DF13-483A-B47E-04660651A981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FA11EDF3-5638-48B8-AF06-97609071A8DA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EBA33BDA-05A8-47B5-BFAA-4D8A98435076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E320F79A-FA77-4801-8EDE-465C8D0470F4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0B1DE6D-3F76-469D-AB6F-9B179CA169E8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91E7A80-07CC-433F-92B6-4D924BA89500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166818E-F585-44A9-B89E-763A5EB27EAD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FB335274-756D-4DF7-91D5-C6B5EDD1A5F5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90D2F194-32EF-4DEF-826D-054888D30401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2B739347-AA6B-474C-9641-F31B166A2162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E411E406-C6DE-4F48-9798-848B9399CA2E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6413DFCD-0768-4DE9-A02D-B4338F221023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2978D70C-019D-49CB-B7CB-9464B46563A4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69147B40-384D-46C1-808C-D3EDCCB24D8D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BC674B61-714F-4ECE-9530-07B362AE6351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5BF9CAE3-E5E2-4A74-B480-D1D7272D198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BEAAB2B6-6D1B-409C-AE0D-6191FB9EBC05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7DBA1EF8-739D-4BE0-8EFA-561E23AEE645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95734C71-D900-4E49-81D9-89DA32189DD3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3AD31A55-8038-465D-8BC7-1A5B57AD2684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1731DADA-C459-46DE-BDF5-BC1F17513FB6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EF5C591-506C-43E7-843D-0470D2D825F1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CB76B889-75AD-430E-8707-8237B8EFDEEC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7AEEE3B0-8D93-40CF-A646-5868ED635451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A7A86B74-4A9A-47EA-AD61-69C1A874590B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91A17482-E26F-4D92-A7F8-643B64DC8E83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9CFE2074-055E-4AEC-96D4-B97A44123BF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9357837-41FB-403B-8012-1351EDF0A976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6E266793-AE24-4C3B-81F8-3E91A89BD43D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6DE9C6FE-C0D8-49B8-97BA-08C81AD32B18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A6570A2F-6080-495F-B860-C55DB1CC5269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1D15C81D-FE2B-4761-9E6D-E39DE6C75915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2D2E96C5-E3D3-4433-BC62-122F2D63F218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A46A9874-1382-4124-A76C-F5A6805D1768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6804D9CE-D139-46EB-A1F2-7FAC7C46E9F7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8CAA59E9-73A7-4092-9ECE-0ED8BF04E847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56AB89BE-F6E0-49F3-BDF4-C4F2203EAE25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7BAD2BDB-B34D-4B82-8112-14521084267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CFCEC4E-5166-4F38-8492-ECC2560A2C01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AC7CC2AA-BEBB-46A0-A65F-E7C72952B518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B8C66026-5D5B-4C11-8628-D3B55D21334D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34A5524F-317E-46D7-926E-944F2AE18778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189A67E3-A82F-4C87-90F0-1EEB59F0ED53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E85E3941-779C-47D7-B360-11B401C401BA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DDE12029-3972-47EE-84E9-936356BF0970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1AC4E0D2-782E-470E-A316-FEEB740FAC5E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85909F2E-D208-4ADD-9F11-4E56CC11D8C2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C37A0995-EA27-4D2C-A2E6-7657019F0A1B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28466358-9214-4880-9D4D-F5318089397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133E7D7F-4C3E-4EA2-A4A7-7CE200167010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7D38FB76-5113-41B1-8DC1-76E67B61DB7A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F38ED745-DA01-4500-B00F-CAF639041BE9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32646419-D754-4614-8657-183800613573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40BEF356-8A8F-4E0A-8E89-362A7A20F2D2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AE1213BE-BD5C-4F04-85E9-7769BAD8A2AA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639DC0ED-C981-4F00-AC4D-93D1BC9DBA50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7A224157-030B-4414-86D8-5491EF08B1EE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00B42FE6-E043-48C5-96CC-503042BDCB65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9C8097AD-7F82-4569-8DD6-9CAFA2C3F50E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47639E1C-F8F7-4F7B-8C9A-F03CF1C84440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5EF5D7DC-EF7A-45BA-8C9E-807B3D5275BA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13A1F0D3-98B2-46AE-953E-D9EB99BEB024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D8E6828B-7C20-4B70-B70A-9A21C0A3EFBE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A03B02A5-F3E9-4F3E-8BEC-FAED74FAA30E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880FB087-F734-4CF2-83A6-496CCE5964D3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CCBFB4CD-CB83-4991-B6E9-80D6A7DE7727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F942A311-59DD-4048-8B48-C153CFEE60F0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BA2B6CC5-44DE-42A2-93CD-9D72B6B6560F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734ED68F-183E-4CD3-8DBA-8C800B3B2F75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D2E3F06E-8FDA-47FE-A87F-6945906D10A9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F493564E-1FE8-475A-883B-5106F346237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800</Words>
  <Application>Microsoft Office PowerPoint</Application>
  <PresentationFormat>Geniş ekran</PresentationFormat>
  <Paragraphs>282</Paragraphs>
  <Slides>9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3</vt:i4>
      </vt:variant>
      <vt:variant>
        <vt:lpstr>Slayt Başlıkları</vt:lpstr>
      </vt:variant>
      <vt:variant>
        <vt:i4>9</vt:i4>
      </vt:variant>
    </vt:vector>
  </HeadingPairs>
  <TitlesOfParts>
    <vt:vector size="21" baseType="lpstr">
      <vt:lpstr>Meiryo</vt:lpstr>
      <vt:lpstr>Arial</vt:lpstr>
      <vt:lpstr>Calibri</vt:lpstr>
      <vt:lpstr>Calibri Light</vt:lpstr>
      <vt:lpstr>Segoe Print</vt:lpstr>
      <vt:lpstr>Symbol</vt:lpstr>
      <vt:lpstr>Tahoma</vt:lpstr>
      <vt:lpstr>Thoma</vt:lpstr>
      <vt:lpstr>Office Teması</vt:lpstr>
      <vt:lpstr>CorelDRAW</vt:lpstr>
      <vt:lpstr>Equation</vt:lpstr>
      <vt:lpstr>MathType 6.0 Equation</vt:lpstr>
      <vt:lpstr>Kartografya Yrd. Doç. Dr. Erkan Yılmaz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Makale Değer</dc:creator>
  <cp:lastModifiedBy>erkan yilmaz</cp:lastModifiedBy>
  <cp:revision>160</cp:revision>
  <dcterms:created xsi:type="dcterms:W3CDTF">2015-02-24T18:11:35Z</dcterms:created>
  <dcterms:modified xsi:type="dcterms:W3CDTF">2015-03-16T21:58:36Z</dcterms:modified>
</cp:coreProperties>
</file>