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2" r:id="rId2"/>
    <p:sldId id="263" r:id="rId3"/>
    <p:sldId id="264" r:id="rId4"/>
    <p:sldId id="265" r:id="rId5"/>
    <p:sldId id="266"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18.08.2020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18.08.2020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301690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18.08.2020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611037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18.08.2020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1E8CDF72-C654-4683-8C6F-600FDF57AD6B}" type="datetimeFigureOut">
              <a:rPr lang="tr-TR" smtClean="0"/>
              <a:t>18.08.2020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3703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E8CDF72-C654-4683-8C6F-600FDF57AD6B}" type="datetimeFigureOut">
              <a:rPr lang="tr-TR" smtClean="0"/>
              <a:t>18.08.2020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060663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1E8CDF72-C654-4683-8C6F-600FDF57AD6B}" type="datetimeFigureOut">
              <a:rPr lang="tr-TR" smtClean="0"/>
              <a:t>18.08.2020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539217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1E8CDF72-C654-4683-8C6F-600FDF57AD6B}" type="datetimeFigureOut">
              <a:rPr lang="tr-TR" smtClean="0"/>
              <a:t>18.08.2020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282131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E8CDF72-C654-4683-8C6F-600FDF57AD6B}" type="datetimeFigureOut">
              <a:rPr lang="tr-TR" smtClean="0"/>
              <a:t>18.08.2020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790651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E8CDF72-C654-4683-8C6F-600FDF57AD6B}" type="datetimeFigureOut">
              <a:rPr lang="tr-TR" smtClean="0"/>
              <a:t>18.08.2020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66A7884-FB3D-4EED-A900-B921BD8315C5}" type="slidenum">
              <a:rPr lang="tr-TR" smtClean="0"/>
              <a:t>‹#›</a:t>
            </a:fld>
            <a:endParaRPr lang="tr-TR"/>
          </a:p>
        </p:txBody>
      </p:sp>
    </p:spTree>
    <p:extLst>
      <p:ext uri="{BB962C8B-B14F-4D97-AF65-F5344CB8AC3E}">
        <p14:creationId xmlns:p14="http://schemas.microsoft.com/office/powerpoint/2010/main" val="536195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1E8CDF72-C654-4683-8C6F-600FDF57AD6B}" type="datetimeFigureOut">
              <a:rPr lang="tr-TR" smtClean="0"/>
              <a:t>18.08.2020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528676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18.08.2020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sz="7900" dirty="0"/>
              <a:t>Roma Hukuku (26.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20212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3CC8F8-CF4B-4FE7-B063-2FC6E13ECDBB}"/>
              </a:ext>
            </a:extLst>
          </p:cNvPr>
          <p:cNvSpPr>
            <a:spLocks noGrp="1"/>
          </p:cNvSpPr>
          <p:nvPr>
            <p:ph type="title"/>
          </p:nvPr>
        </p:nvSpPr>
        <p:spPr/>
        <p:txBody>
          <a:bodyPr/>
          <a:lstStyle/>
          <a:p>
            <a:r>
              <a:rPr lang="tr-TR" dirty="0"/>
              <a:t>MÜLKİYETİN KORUNMASI</a:t>
            </a:r>
          </a:p>
        </p:txBody>
      </p:sp>
      <p:sp>
        <p:nvSpPr>
          <p:cNvPr id="3" name="İçerik Yer Tutucusu 2">
            <a:extLst>
              <a:ext uri="{FF2B5EF4-FFF2-40B4-BE49-F238E27FC236}">
                <a16:creationId xmlns:a16="http://schemas.microsoft.com/office/drawing/2014/main" id="{B5ECD253-9DA7-4191-9144-F5B3CAFDAAA3}"/>
              </a:ext>
            </a:extLst>
          </p:cNvPr>
          <p:cNvSpPr>
            <a:spLocks noGrp="1"/>
          </p:cNvSpPr>
          <p:nvPr>
            <p:ph idx="1"/>
          </p:nvPr>
        </p:nvSpPr>
        <p:spPr/>
        <p:txBody>
          <a:bodyPr/>
          <a:lstStyle/>
          <a:p>
            <a:pPr algn="just"/>
            <a:r>
              <a:rPr lang="tr-TR" dirty="0"/>
              <a:t>Mülkiyet hakkı davalarla korunmaktadır. Roma Hukuku’nda mülkiyetin korunmasına ilişkin üç dava vardır:</a:t>
            </a:r>
          </a:p>
          <a:p>
            <a:pPr algn="just"/>
            <a:r>
              <a:rPr lang="tr-TR" dirty="0"/>
              <a:t>1) İstihkak davası</a:t>
            </a:r>
          </a:p>
          <a:p>
            <a:pPr algn="just"/>
            <a:r>
              <a:rPr lang="tr-TR" dirty="0"/>
              <a:t>2) Müdahalenin meni davası</a:t>
            </a:r>
          </a:p>
          <a:p>
            <a:pPr algn="just"/>
            <a:r>
              <a:rPr lang="tr-TR" dirty="0"/>
              <a:t>3) </a:t>
            </a:r>
            <a:r>
              <a:rPr lang="tr-TR" i="1" dirty="0"/>
              <a:t>Actio </a:t>
            </a:r>
            <a:r>
              <a:rPr lang="tr-TR" i="1" dirty="0" err="1"/>
              <a:t>publiciana</a:t>
            </a:r>
            <a:r>
              <a:rPr lang="tr-TR" i="1" dirty="0"/>
              <a:t> in </a:t>
            </a:r>
            <a:r>
              <a:rPr lang="tr-TR" i="1" dirty="0" err="1"/>
              <a:t>rem</a:t>
            </a:r>
            <a:endParaRPr lang="tr-TR" dirty="0"/>
          </a:p>
        </p:txBody>
      </p:sp>
    </p:spTree>
    <p:extLst>
      <p:ext uri="{BB962C8B-B14F-4D97-AF65-F5344CB8AC3E}">
        <p14:creationId xmlns:p14="http://schemas.microsoft.com/office/powerpoint/2010/main" val="2511292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3CC8F8-CF4B-4FE7-B063-2FC6E13ECDBB}"/>
              </a:ext>
            </a:extLst>
          </p:cNvPr>
          <p:cNvSpPr>
            <a:spLocks noGrp="1"/>
          </p:cNvSpPr>
          <p:nvPr>
            <p:ph type="title"/>
          </p:nvPr>
        </p:nvSpPr>
        <p:spPr/>
        <p:txBody>
          <a:bodyPr/>
          <a:lstStyle/>
          <a:p>
            <a:r>
              <a:rPr lang="tr-TR" dirty="0"/>
              <a:t>MÜLKİYETİN KORUNMASI</a:t>
            </a:r>
          </a:p>
        </p:txBody>
      </p:sp>
      <p:sp>
        <p:nvSpPr>
          <p:cNvPr id="3" name="İçerik Yer Tutucusu 2">
            <a:extLst>
              <a:ext uri="{FF2B5EF4-FFF2-40B4-BE49-F238E27FC236}">
                <a16:creationId xmlns:a16="http://schemas.microsoft.com/office/drawing/2014/main" id="{B5ECD253-9DA7-4191-9144-F5B3CAFDAAA3}"/>
              </a:ext>
            </a:extLst>
          </p:cNvPr>
          <p:cNvSpPr>
            <a:spLocks noGrp="1"/>
          </p:cNvSpPr>
          <p:nvPr>
            <p:ph idx="1"/>
          </p:nvPr>
        </p:nvSpPr>
        <p:spPr/>
        <p:txBody>
          <a:bodyPr/>
          <a:lstStyle/>
          <a:p>
            <a:pPr algn="just"/>
            <a:r>
              <a:rPr lang="tr-TR" b="1" dirty="0"/>
              <a:t>İSTİHKAK DAVASI</a:t>
            </a:r>
          </a:p>
          <a:p>
            <a:pPr algn="just"/>
            <a:r>
              <a:rPr lang="tr-TR" dirty="0"/>
              <a:t>Zilyet olmayan malikin, malik olmayan zilyede karşı açtığı davadır. Bu davayla kişi, hukuki egemenliğine sahip olduğu malın fiili egemenliğine de sahip olmayı amaçlar.</a:t>
            </a:r>
          </a:p>
          <a:p>
            <a:pPr algn="just"/>
            <a:r>
              <a:rPr lang="tr-TR" dirty="0"/>
              <a:t>İstihkak davası ile malın kendisi ve varsa semereleri istenir.</a:t>
            </a:r>
          </a:p>
          <a:p>
            <a:pPr algn="just"/>
            <a:r>
              <a:rPr lang="tr-TR" dirty="0"/>
              <a:t>Davalı iyiniyetli zilyet, yapmış olduğu zorunlu ve faydalı masrafları isteyebilir, lüks masrafları mala zarar vermemek şartıyla söküp alabilir. Kötüniyetli zilyet zorunlu masrafları isteyebilir, faydalı ve lüks masrafları isteyemez.</a:t>
            </a:r>
          </a:p>
        </p:txBody>
      </p:sp>
    </p:spTree>
    <p:extLst>
      <p:ext uri="{BB962C8B-B14F-4D97-AF65-F5344CB8AC3E}">
        <p14:creationId xmlns:p14="http://schemas.microsoft.com/office/powerpoint/2010/main" val="4042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3CC8F8-CF4B-4FE7-B063-2FC6E13ECDBB}"/>
              </a:ext>
            </a:extLst>
          </p:cNvPr>
          <p:cNvSpPr>
            <a:spLocks noGrp="1"/>
          </p:cNvSpPr>
          <p:nvPr>
            <p:ph type="title"/>
          </p:nvPr>
        </p:nvSpPr>
        <p:spPr/>
        <p:txBody>
          <a:bodyPr/>
          <a:lstStyle/>
          <a:p>
            <a:r>
              <a:rPr lang="tr-TR" dirty="0"/>
              <a:t>MÜLKİYETİN KORUNMASI</a:t>
            </a:r>
          </a:p>
        </p:txBody>
      </p:sp>
      <p:sp>
        <p:nvSpPr>
          <p:cNvPr id="3" name="İçerik Yer Tutucusu 2">
            <a:extLst>
              <a:ext uri="{FF2B5EF4-FFF2-40B4-BE49-F238E27FC236}">
                <a16:creationId xmlns:a16="http://schemas.microsoft.com/office/drawing/2014/main" id="{B5ECD253-9DA7-4191-9144-F5B3CAFDAAA3}"/>
              </a:ext>
            </a:extLst>
          </p:cNvPr>
          <p:cNvSpPr>
            <a:spLocks noGrp="1"/>
          </p:cNvSpPr>
          <p:nvPr>
            <p:ph idx="1"/>
          </p:nvPr>
        </p:nvSpPr>
        <p:spPr/>
        <p:txBody>
          <a:bodyPr/>
          <a:lstStyle/>
          <a:p>
            <a:pPr algn="just"/>
            <a:r>
              <a:rPr lang="tr-TR" b="1" dirty="0"/>
              <a:t>MÜDAHALENİN MENİ DAVASI</a:t>
            </a:r>
          </a:p>
          <a:p>
            <a:pPr algn="just"/>
            <a:r>
              <a:rPr lang="tr-TR" dirty="0"/>
              <a:t>Mal malikin zilyetliğinde bulunmaktadır, ancak malikin onu gereği gibi kullanması, ondan yararlanması kısıtlanmakta, engellenmekte ya da zorlaştırılmaktadır. Bu hallerde, müdahalenin meni davası açılarak taşınır ya da taşınmaz malın, eskiden olduğu gibi kullanılması yeniden sağlanmaktadır.</a:t>
            </a:r>
          </a:p>
        </p:txBody>
      </p:sp>
    </p:spTree>
    <p:extLst>
      <p:ext uri="{BB962C8B-B14F-4D97-AF65-F5344CB8AC3E}">
        <p14:creationId xmlns:p14="http://schemas.microsoft.com/office/powerpoint/2010/main" val="3923154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3CC8F8-CF4B-4FE7-B063-2FC6E13ECDBB}"/>
              </a:ext>
            </a:extLst>
          </p:cNvPr>
          <p:cNvSpPr>
            <a:spLocks noGrp="1"/>
          </p:cNvSpPr>
          <p:nvPr>
            <p:ph type="title"/>
          </p:nvPr>
        </p:nvSpPr>
        <p:spPr/>
        <p:txBody>
          <a:bodyPr/>
          <a:lstStyle/>
          <a:p>
            <a:r>
              <a:rPr lang="tr-TR" dirty="0"/>
              <a:t>MÜLKİYETİN KORUNMASI</a:t>
            </a:r>
          </a:p>
        </p:txBody>
      </p:sp>
      <p:sp>
        <p:nvSpPr>
          <p:cNvPr id="3" name="İçerik Yer Tutucusu 2">
            <a:extLst>
              <a:ext uri="{FF2B5EF4-FFF2-40B4-BE49-F238E27FC236}">
                <a16:creationId xmlns:a16="http://schemas.microsoft.com/office/drawing/2014/main" id="{B5ECD253-9DA7-4191-9144-F5B3CAFDAAA3}"/>
              </a:ext>
            </a:extLst>
          </p:cNvPr>
          <p:cNvSpPr>
            <a:spLocks noGrp="1"/>
          </p:cNvSpPr>
          <p:nvPr>
            <p:ph idx="1"/>
          </p:nvPr>
        </p:nvSpPr>
        <p:spPr/>
        <p:txBody>
          <a:bodyPr/>
          <a:lstStyle/>
          <a:p>
            <a:pPr algn="just"/>
            <a:r>
              <a:rPr lang="tr-TR" b="1" i="1" dirty="0"/>
              <a:t>ACTIO PUBLICIANA IN REM</a:t>
            </a:r>
            <a:endParaRPr lang="tr-TR" b="1" dirty="0"/>
          </a:p>
          <a:p>
            <a:pPr algn="just"/>
            <a:r>
              <a:rPr lang="tr-TR" dirty="0"/>
              <a:t>Kazandırıcı zamanaşımının zaman şartı hariç diğer şartları yerine getirmiş olan kişinin mülkiyet hakkının korunmasını sağlayan davadır. </a:t>
            </a:r>
            <a:r>
              <a:rPr lang="tr-TR" i="1" dirty="0"/>
              <a:t>Praetor</a:t>
            </a:r>
            <a:r>
              <a:rPr lang="tr-TR" dirty="0"/>
              <a:t>’un tanıdığı bir dava biçimidir, çağdaş hukuklarda yeri </a:t>
            </a:r>
            <a:r>
              <a:rPr lang="tr-TR"/>
              <a:t>yoktur.</a:t>
            </a:r>
            <a:endParaRPr lang="tr-TR" dirty="0"/>
          </a:p>
        </p:txBody>
      </p:sp>
    </p:spTree>
    <p:extLst>
      <p:ext uri="{BB962C8B-B14F-4D97-AF65-F5344CB8AC3E}">
        <p14:creationId xmlns:p14="http://schemas.microsoft.com/office/powerpoint/2010/main" val="4119562505"/>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619</TotalTime>
  <Words>205</Words>
  <Application>Microsoft Office PowerPoint</Application>
  <PresentationFormat>Geniş ekran</PresentationFormat>
  <Paragraphs>19</Paragraphs>
  <Slides>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5</vt:i4>
      </vt:variant>
    </vt:vector>
  </HeadingPairs>
  <TitlesOfParts>
    <vt:vector size="8" baseType="lpstr">
      <vt:lpstr>Calibri</vt:lpstr>
      <vt:lpstr>Calibri Light</vt:lpstr>
      <vt:lpstr>Geçmişe bakış</vt:lpstr>
      <vt:lpstr>Roma Hukuku (26. hafta)</vt:lpstr>
      <vt:lpstr>MÜLKİYETİN KORUNMASI</vt:lpstr>
      <vt:lpstr>MÜLKİYETİN KORUNMASI</vt:lpstr>
      <vt:lpstr>MÜLKİYETİN KORUNMASI</vt:lpstr>
      <vt:lpstr>MÜLKİYETİN KORUNMASI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dc:title>
  <dc:creator>Alaz Tarhan</dc:creator>
  <cp:lastModifiedBy>Alaz Tarhan</cp:lastModifiedBy>
  <cp:revision>45</cp:revision>
  <dcterms:created xsi:type="dcterms:W3CDTF">2020-07-31T12:26:02Z</dcterms:created>
  <dcterms:modified xsi:type="dcterms:W3CDTF">2020-08-17T23:03:01Z</dcterms:modified>
</cp:coreProperties>
</file>