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sldIdLst>
    <p:sldId id="305" r:id="rId2"/>
    <p:sldId id="306" r:id="rId3"/>
    <p:sldId id="308" r:id="rId4"/>
    <p:sldId id="309" r:id="rId5"/>
    <p:sldId id="313" r:id="rId6"/>
    <p:sldId id="314" r:id="rId7"/>
    <p:sldId id="315" r:id="rId8"/>
    <p:sldId id="316" r:id="rId9"/>
    <p:sldId id="317" r:id="rId10"/>
  </p:sldIdLst>
  <p:sldSz cx="9144000" cy="6858000" type="screen4x3"/>
  <p:notesSz cx="6781800" cy="99187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72" autoAdjust="0"/>
    <p:restoredTop sz="94639" autoAdjust="0"/>
  </p:normalViewPr>
  <p:slideViewPr>
    <p:cSldViewPr>
      <p:cViewPr>
        <p:scale>
          <a:sx n="75" d="100"/>
          <a:sy n="75" d="100"/>
        </p:scale>
        <p:origin x="-2664" y="-12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Header Placeholder 80897"/>
          <p:cNvSpPr>
            <a:spLocks noGrp="1" noChangeArrowheads="1"/>
          </p:cNvSpPr>
          <p:nvPr>
            <p:ph type="hdr" sz="quarter"/>
          </p:nvPr>
        </p:nvSpPr>
        <p:spPr bwMode="auto">
          <a:xfrm>
            <a:off x="0" y="0"/>
            <a:ext cx="2939519" cy="496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03" tIns="45651" rIns="91303" bIns="45651" numCol="1" anchor="t" anchorCtr="0" compatLnSpc="1">
            <a:prstTxWarp prst="textNoShape">
              <a:avLst/>
            </a:prstTxWarp>
          </a:bodyPr>
          <a:lstStyle>
            <a:lvl1pPr>
              <a:defRPr sz="1200"/>
            </a:lvl1pPr>
          </a:lstStyle>
          <a:p>
            <a:endParaRPr lang="tr-TR"/>
          </a:p>
        </p:txBody>
      </p:sp>
      <p:sp>
        <p:nvSpPr>
          <p:cNvPr id="80899" name="Date Placeholder 80898"/>
          <p:cNvSpPr>
            <a:spLocks noGrp="1" noChangeArrowheads="1"/>
          </p:cNvSpPr>
          <p:nvPr>
            <p:ph type="dt" idx="1"/>
          </p:nvPr>
        </p:nvSpPr>
        <p:spPr bwMode="auto">
          <a:xfrm>
            <a:off x="3840698" y="0"/>
            <a:ext cx="2939519" cy="496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03" tIns="45651" rIns="91303" bIns="45651" numCol="1" anchor="t" anchorCtr="0" compatLnSpc="1">
            <a:prstTxWarp prst="textNoShape">
              <a:avLst/>
            </a:prstTxWarp>
          </a:bodyPr>
          <a:lstStyle>
            <a:lvl1pPr algn="r">
              <a:defRPr sz="1200"/>
            </a:lvl1pPr>
          </a:lstStyle>
          <a:p>
            <a:endParaRPr lang="tr-TR"/>
          </a:p>
        </p:txBody>
      </p:sp>
      <p:sp>
        <p:nvSpPr>
          <p:cNvPr id="80900" name="Slide Image Placeholder 80899"/>
          <p:cNvSpPr>
            <a:spLocks noGrp="1" noRot="1" noChangeAspect="1" noChangeArrowheads="1" noTextEdit="1"/>
          </p:cNvSpPr>
          <p:nvPr>
            <p:ph type="sldImg" idx="2"/>
          </p:nvPr>
        </p:nvSpPr>
        <p:spPr bwMode="auto">
          <a:xfrm>
            <a:off x="911225" y="744538"/>
            <a:ext cx="4959350" cy="3719512"/>
          </a:xfrm>
          <a:prstGeom prst="rect">
            <a:avLst/>
          </a:prstGeom>
          <a:noFill/>
          <a:ln w="952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Notes Placeholder 83972"/>
          <p:cNvSpPr>
            <a:spLocks noGrp="1" noChangeArrowheads="1"/>
          </p:cNvSpPr>
          <p:nvPr>
            <p:ph type="body" sz="quarter" idx="3"/>
          </p:nvPr>
        </p:nvSpPr>
        <p:spPr bwMode="auto">
          <a:xfrm>
            <a:off x="677863" y="4711105"/>
            <a:ext cx="5426074" cy="4463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03" tIns="45651" rIns="91303" bIns="45651" numCol="1" anchor="t" anchorCtr="0" compatLnSpc="1">
            <a:prstTxWarp prst="textNoShape">
              <a:avLst/>
            </a:prstTxWarp>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p>
        </p:txBody>
      </p:sp>
      <p:sp>
        <p:nvSpPr>
          <p:cNvPr id="80902" name="Footer Placeholder 80901"/>
          <p:cNvSpPr>
            <a:spLocks noGrp="1" noChangeArrowheads="1"/>
          </p:cNvSpPr>
          <p:nvPr>
            <p:ph type="ftr" sz="quarter" idx="4"/>
          </p:nvPr>
        </p:nvSpPr>
        <p:spPr bwMode="auto">
          <a:xfrm>
            <a:off x="0" y="9420624"/>
            <a:ext cx="2939519" cy="496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03" tIns="45651" rIns="91303" bIns="45651" numCol="1" anchor="b" anchorCtr="0" compatLnSpc="1">
            <a:prstTxWarp prst="textNoShape">
              <a:avLst/>
            </a:prstTxWarp>
          </a:bodyPr>
          <a:lstStyle>
            <a:lvl1pPr>
              <a:defRPr sz="1200"/>
            </a:lvl1pPr>
          </a:lstStyle>
          <a:p>
            <a:endParaRPr lang="tr-TR"/>
          </a:p>
        </p:txBody>
      </p:sp>
      <p:sp>
        <p:nvSpPr>
          <p:cNvPr id="83975" name="Slide Number Placeholder 83974"/>
          <p:cNvSpPr>
            <a:spLocks noGrp="1" noChangeArrowheads="1"/>
          </p:cNvSpPr>
          <p:nvPr>
            <p:ph type="sldNum" sz="quarter" idx="5"/>
          </p:nvPr>
        </p:nvSpPr>
        <p:spPr bwMode="auto">
          <a:xfrm>
            <a:off x="3840698" y="9420624"/>
            <a:ext cx="2939519" cy="496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03" tIns="45651" rIns="91303" bIns="45651" numCol="1" anchor="b" anchorCtr="0" compatLnSpc="1">
            <a:prstTxWarp prst="textNoShape">
              <a:avLst/>
            </a:prstTxWarp>
          </a:bodyPr>
          <a:lstStyle>
            <a:lvl1pPr algn="r">
              <a:defRPr sz="1200"/>
            </a:lvl1pPr>
          </a:lstStyle>
          <a:p>
            <a:fld id="{4243302F-406F-4810-9D78-55B6DB4C3C32}" type="slidenum">
              <a:rPr lang="tr-TR"/>
              <a:pPr/>
              <a:t>‹#›</a:t>
            </a:fld>
            <a:endParaRPr lang="tr-TR"/>
          </a:p>
        </p:txBody>
      </p:sp>
    </p:spTree>
    <p:extLst>
      <p:ext uri="{BB962C8B-B14F-4D97-AF65-F5344CB8AC3E}">
        <p14:creationId xmlns:p14="http://schemas.microsoft.com/office/powerpoint/2010/main" val="7960827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81920"/>
          <p:cNvSpPr>
            <a:spLocks noGrp="1" noRot="1" noChangeAspect="1" noTextEdit="1"/>
          </p:cNvSpPr>
          <p:nvPr>
            <p:ph type="sldImg"/>
          </p:nvPr>
        </p:nvSpPr>
        <p:spPr>
          <a:xfrm>
            <a:off x="911225" y="744538"/>
            <a:ext cx="4959350" cy="3719512"/>
          </a:xfrm>
          <a:noFill/>
          <a:ln cap="flat">
            <a:headEnd type="none" w="med" len="med"/>
            <a:tailEnd type="none" w="med" len="med"/>
          </a:ln>
        </p:spPr>
      </p:sp>
      <p:sp>
        <p:nvSpPr>
          <p:cNvPr id="81922" name="Rectangle 81921"/>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1836" indent="-285321" eaLnBrk="0" hangingPunct="0">
              <a:defRPr>
                <a:solidFill>
                  <a:schemeClr val="tx1"/>
                </a:solidFill>
                <a:latin typeface="Arial" charset="0"/>
              </a:defRPr>
            </a:lvl2pPr>
            <a:lvl3pPr marL="1141286" indent="-228257" eaLnBrk="0" hangingPunct="0">
              <a:defRPr>
                <a:solidFill>
                  <a:schemeClr val="tx1"/>
                </a:solidFill>
                <a:latin typeface="Arial" charset="0"/>
              </a:defRPr>
            </a:lvl3pPr>
            <a:lvl4pPr marL="1597800" indent="-228257" eaLnBrk="0" hangingPunct="0">
              <a:defRPr>
                <a:solidFill>
                  <a:schemeClr val="tx1"/>
                </a:solidFill>
                <a:latin typeface="Arial" charset="0"/>
              </a:defRPr>
            </a:lvl4pPr>
            <a:lvl5pPr marL="2054314" indent="-228257" eaLnBrk="0" hangingPunct="0">
              <a:defRPr>
                <a:solidFill>
                  <a:schemeClr val="tx1"/>
                </a:solidFill>
                <a:latin typeface="Arial" charset="0"/>
              </a:defRPr>
            </a:lvl5pPr>
            <a:lvl6pPr marL="2510828" indent="-228257" eaLnBrk="0" fontAlgn="base" hangingPunct="0">
              <a:spcBef>
                <a:spcPct val="0"/>
              </a:spcBef>
              <a:spcAft>
                <a:spcPct val="0"/>
              </a:spcAft>
              <a:defRPr>
                <a:solidFill>
                  <a:schemeClr val="tx1"/>
                </a:solidFill>
                <a:latin typeface="Arial" charset="0"/>
              </a:defRPr>
            </a:lvl6pPr>
            <a:lvl7pPr marL="2967342" indent="-228257" eaLnBrk="0" fontAlgn="base" hangingPunct="0">
              <a:spcBef>
                <a:spcPct val="0"/>
              </a:spcBef>
              <a:spcAft>
                <a:spcPct val="0"/>
              </a:spcAft>
              <a:defRPr>
                <a:solidFill>
                  <a:schemeClr val="tx1"/>
                </a:solidFill>
                <a:latin typeface="Arial" charset="0"/>
              </a:defRPr>
            </a:lvl7pPr>
            <a:lvl8pPr marL="3423857" indent="-228257" eaLnBrk="0" fontAlgn="base" hangingPunct="0">
              <a:spcBef>
                <a:spcPct val="0"/>
              </a:spcBef>
              <a:spcAft>
                <a:spcPct val="0"/>
              </a:spcAft>
              <a:defRPr>
                <a:solidFill>
                  <a:schemeClr val="tx1"/>
                </a:solidFill>
                <a:latin typeface="Arial" charset="0"/>
              </a:defRPr>
            </a:lvl8pPr>
            <a:lvl9pPr marL="3880371" indent="-228257" eaLnBrk="0" fontAlgn="base" hangingPunct="0">
              <a:spcBef>
                <a:spcPct val="0"/>
              </a:spcBef>
              <a:spcAft>
                <a:spcPct val="0"/>
              </a:spcAft>
              <a:defRPr>
                <a:solidFill>
                  <a:schemeClr val="tx1"/>
                </a:solidFill>
                <a:latin typeface="Arial" charset="0"/>
              </a:defRPr>
            </a:lvl9pPr>
          </a:lstStyle>
          <a:p>
            <a:pPr eaLnBrk="1" hangingPunct="1"/>
            <a:fld id="{0A255420-547D-4D13-8750-2D4580071877}" type="slidenum">
              <a:rPr lang="en-US"/>
              <a:pPr eaLnBrk="1" hangingPunct="1"/>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82944"/>
          <p:cNvSpPr>
            <a:spLocks noGrp="1" noRot="1" noChangeAspect="1" noTextEdit="1"/>
          </p:cNvSpPr>
          <p:nvPr>
            <p:ph type="sldImg"/>
          </p:nvPr>
        </p:nvSpPr>
        <p:spPr>
          <a:xfrm>
            <a:off x="911225" y="744538"/>
            <a:ext cx="4959350" cy="3719512"/>
          </a:xfrm>
          <a:noFill/>
          <a:ln cap="flat">
            <a:headEnd type="none" w="med" len="med"/>
            <a:tailEnd type="none" w="med" len="med"/>
          </a:ln>
        </p:spPr>
      </p:sp>
      <p:sp>
        <p:nvSpPr>
          <p:cNvPr id="82946" name="Rectangle 82945"/>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1836" indent="-285321" eaLnBrk="0" hangingPunct="0">
              <a:defRPr>
                <a:solidFill>
                  <a:schemeClr val="tx1"/>
                </a:solidFill>
                <a:latin typeface="Arial" charset="0"/>
              </a:defRPr>
            </a:lvl2pPr>
            <a:lvl3pPr marL="1141286" indent="-228257" eaLnBrk="0" hangingPunct="0">
              <a:defRPr>
                <a:solidFill>
                  <a:schemeClr val="tx1"/>
                </a:solidFill>
                <a:latin typeface="Arial" charset="0"/>
              </a:defRPr>
            </a:lvl3pPr>
            <a:lvl4pPr marL="1597800" indent="-228257" eaLnBrk="0" hangingPunct="0">
              <a:defRPr>
                <a:solidFill>
                  <a:schemeClr val="tx1"/>
                </a:solidFill>
                <a:latin typeface="Arial" charset="0"/>
              </a:defRPr>
            </a:lvl4pPr>
            <a:lvl5pPr marL="2054314" indent="-228257" eaLnBrk="0" hangingPunct="0">
              <a:defRPr>
                <a:solidFill>
                  <a:schemeClr val="tx1"/>
                </a:solidFill>
                <a:latin typeface="Arial" charset="0"/>
              </a:defRPr>
            </a:lvl5pPr>
            <a:lvl6pPr marL="2510828" indent="-228257" eaLnBrk="0" fontAlgn="base" hangingPunct="0">
              <a:spcBef>
                <a:spcPct val="0"/>
              </a:spcBef>
              <a:spcAft>
                <a:spcPct val="0"/>
              </a:spcAft>
              <a:defRPr>
                <a:solidFill>
                  <a:schemeClr val="tx1"/>
                </a:solidFill>
                <a:latin typeface="Arial" charset="0"/>
              </a:defRPr>
            </a:lvl6pPr>
            <a:lvl7pPr marL="2967342" indent="-228257" eaLnBrk="0" fontAlgn="base" hangingPunct="0">
              <a:spcBef>
                <a:spcPct val="0"/>
              </a:spcBef>
              <a:spcAft>
                <a:spcPct val="0"/>
              </a:spcAft>
              <a:defRPr>
                <a:solidFill>
                  <a:schemeClr val="tx1"/>
                </a:solidFill>
                <a:latin typeface="Arial" charset="0"/>
              </a:defRPr>
            </a:lvl7pPr>
            <a:lvl8pPr marL="3423857" indent="-228257" eaLnBrk="0" fontAlgn="base" hangingPunct="0">
              <a:spcBef>
                <a:spcPct val="0"/>
              </a:spcBef>
              <a:spcAft>
                <a:spcPct val="0"/>
              </a:spcAft>
              <a:defRPr>
                <a:solidFill>
                  <a:schemeClr val="tx1"/>
                </a:solidFill>
                <a:latin typeface="Arial" charset="0"/>
              </a:defRPr>
            </a:lvl8pPr>
            <a:lvl9pPr marL="3880371" indent="-228257" eaLnBrk="0" fontAlgn="base" hangingPunct="0">
              <a:spcBef>
                <a:spcPct val="0"/>
              </a:spcBef>
              <a:spcAft>
                <a:spcPct val="0"/>
              </a:spcAft>
              <a:defRPr>
                <a:solidFill>
                  <a:schemeClr val="tx1"/>
                </a:solidFill>
                <a:latin typeface="Arial" charset="0"/>
              </a:defRPr>
            </a:lvl9pPr>
          </a:lstStyle>
          <a:p>
            <a:pPr eaLnBrk="1" hangingPunct="1"/>
            <a:fld id="{24B6BDCC-3FD8-4311-A85A-6029E2ED69BF}" type="slidenum">
              <a:rPr lang="en-US"/>
              <a:pPr eaLnBrk="1" hangingPunct="1"/>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83968"/>
          <p:cNvSpPr>
            <a:spLocks noGrp="1" noRot="1" noChangeAspect="1" noTextEdit="1"/>
          </p:cNvSpPr>
          <p:nvPr>
            <p:ph type="sldImg"/>
          </p:nvPr>
        </p:nvSpPr>
        <p:spPr>
          <a:xfrm>
            <a:off x="911225" y="744538"/>
            <a:ext cx="4959350" cy="3719512"/>
          </a:xfrm>
          <a:noFill/>
          <a:ln cap="flat">
            <a:headEnd type="none" w="med" len="med"/>
            <a:tailEnd type="none" w="med" len="med"/>
          </a:ln>
        </p:spPr>
      </p:sp>
      <p:sp>
        <p:nvSpPr>
          <p:cNvPr id="83970" name="Rectangle 83969"/>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1836" indent="-285321" eaLnBrk="0" hangingPunct="0">
              <a:defRPr>
                <a:solidFill>
                  <a:schemeClr val="tx1"/>
                </a:solidFill>
                <a:latin typeface="Arial" charset="0"/>
              </a:defRPr>
            </a:lvl2pPr>
            <a:lvl3pPr marL="1141286" indent="-228257" eaLnBrk="0" hangingPunct="0">
              <a:defRPr>
                <a:solidFill>
                  <a:schemeClr val="tx1"/>
                </a:solidFill>
                <a:latin typeface="Arial" charset="0"/>
              </a:defRPr>
            </a:lvl3pPr>
            <a:lvl4pPr marL="1597800" indent="-228257" eaLnBrk="0" hangingPunct="0">
              <a:defRPr>
                <a:solidFill>
                  <a:schemeClr val="tx1"/>
                </a:solidFill>
                <a:latin typeface="Arial" charset="0"/>
              </a:defRPr>
            </a:lvl4pPr>
            <a:lvl5pPr marL="2054314" indent="-228257" eaLnBrk="0" hangingPunct="0">
              <a:defRPr>
                <a:solidFill>
                  <a:schemeClr val="tx1"/>
                </a:solidFill>
                <a:latin typeface="Arial" charset="0"/>
              </a:defRPr>
            </a:lvl5pPr>
            <a:lvl6pPr marL="2510828" indent="-228257" eaLnBrk="0" fontAlgn="base" hangingPunct="0">
              <a:spcBef>
                <a:spcPct val="0"/>
              </a:spcBef>
              <a:spcAft>
                <a:spcPct val="0"/>
              </a:spcAft>
              <a:defRPr>
                <a:solidFill>
                  <a:schemeClr val="tx1"/>
                </a:solidFill>
                <a:latin typeface="Arial" charset="0"/>
              </a:defRPr>
            </a:lvl6pPr>
            <a:lvl7pPr marL="2967342" indent="-228257" eaLnBrk="0" fontAlgn="base" hangingPunct="0">
              <a:spcBef>
                <a:spcPct val="0"/>
              </a:spcBef>
              <a:spcAft>
                <a:spcPct val="0"/>
              </a:spcAft>
              <a:defRPr>
                <a:solidFill>
                  <a:schemeClr val="tx1"/>
                </a:solidFill>
                <a:latin typeface="Arial" charset="0"/>
              </a:defRPr>
            </a:lvl7pPr>
            <a:lvl8pPr marL="3423857" indent="-228257" eaLnBrk="0" fontAlgn="base" hangingPunct="0">
              <a:spcBef>
                <a:spcPct val="0"/>
              </a:spcBef>
              <a:spcAft>
                <a:spcPct val="0"/>
              </a:spcAft>
              <a:defRPr>
                <a:solidFill>
                  <a:schemeClr val="tx1"/>
                </a:solidFill>
                <a:latin typeface="Arial" charset="0"/>
              </a:defRPr>
            </a:lvl8pPr>
            <a:lvl9pPr marL="3880371" indent="-228257" eaLnBrk="0" fontAlgn="base" hangingPunct="0">
              <a:spcBef>
                <a:spcPct val="0"/>
              </a:spcBef>
              <a:spcAft>
                <a:spcPct val="0"/>
              </a:spcAft>
              <a:defRPr>
                <a:solidFill>
                  <a:schemeClr val="tx1"/>
                </a:solidFill>
                <a:latin typeface="Arial" charset="0"/>
              </a:defRPr>
            </a:lvl9pPr>
          </a:lstStyle>
          <a:p>
            <a:pPr eaLnBrk="1" hangingPunct="1"/>
            <a:fld id="{7C88BA6C-6519-45FE-ABC4-F4E1D60902FA}" type="slidenum">
              <a:rPr lang="en-US"/>
              <a:pPr eaLnBrk="1" hangingPunct="1"/>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83968"/>
          <p:cNvSpPr>
            <a:spLocks noGrp="1" noRot="1" noChangeAspect="1" noTextEdit="1"/>
          </p:cNvSpPr>
          <p:nvPr>
            <p:ph type="sldImg"/>
          </p:nvPr>
        </p:nvSpPr>
        <p:spPr>
          <a:xfrm>
            <a:off x="911225" y="744538"/>
            <a:ext cx="4959350" cy="3719512"/>
          </a:xfrm>
          <a:noFill/>
          <a:ln cap="flat">
            <a:headEnd type="none" w="med" len="med"/>
            <a:tailEnd type="none" w="med" len="med"/>
          </a:ln>
        </p:spPr>
      </p:sp>
      <p:sp>
        <p:nvSpPr>
          <p:cNvPr id="83970" name="Rectangle 83969"/>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1836" indent="-285321" eaLnBrk="0" hangingPunct="0">
              <a:defRPr>
                <a:solidFill>
                  <a:schemeClr val="tx1"/>
                </a:solidFill>
                <a:latin typeface="Arial" charset="0"/>
              </a:defRPr>
            </a:lvl2pPr>
            <a:lvl3pPr marL="1141286" indent="-228257" eaLnBrk="0" hangingPunct="0">
              <a:defRPr>
                <a:solidFill>
                  <a:schemeClr val="tx1"/>
                </a:solidFill>
                <a:latin typeface="Arial" charset="0"/>
              </a:defRPr>
            </a:lvl3pPr>
            <a:lvl4pPr marL="1597800" indent="-228257" eaLnBrk="0" hangingPunct="0">
              <a:defRPr>
                <a:solidFill>
                  <a:schemeClr val="tx1"/>
                </a:solidFill>
                <a:latin typeface="Arial" charset="0"/>
              </a:defRPr>
            </a:lvl4pPr>
            <a:lvl5pPr marL="2054314" indent="-228257" eaLnBrk="0" hangingPunct="0">
              <a:defRPr>
                <a:solidFill>
                  <a:schemeClr val="tx1"/>
                </a:solidFill>
                <a:latin typeface="Arial" charset="0"/>
              </a:defRPr>
            </a:lvl5pPr>
            <a:lvl6pPr marL="2510828" indent="-228257" eaLnBrk="0" fontAlgn="base" hangingPunct="0">
              <a:spcBef>
                <a:spcPct val="0"/>
              </a:spcBef>
              <a:spcAft>
                <a:spcPct val="0"/>
              </a:spcAft>
              <a:defRPr>
                <a:solidFill>
                  <a:schemeClr val="tx1"/>
                </a:solidFill>
                <a:latin typeface="Arial" charset="0"/>
              </a:defRPr>
            </a:lvl6pPr>
            <a:lvl7pPr marL="2967342" indent="-228257" eaLnBrk="0" fontAlgn="base" hangingPunct="0">
              <a:spcBef>
                <a:spcPct val="0"/>
              </a:spcBef>
              <a:spcAft>
                <a:spcPct val="0"/>
              </a:spcAft>
              <a:defRPr>
                <a:solidFill>
                  <a:schemeClr val="tx1"/>
                </a:solidFill>
                <a:latin typeface="Arial" charset="0"/>
              </a:defRPr>
            </a:lvl7pPr>
            <a:lvl8pPr marL="3423857" indent="-228257" eaLnBrk="0" fontAlgn="base" hangingPunct="0">
              <a:spcBef>
                <a:spcPct val="0"/>
              </a:spcBef>
              <a:spcAft>
                <a:spcPct val="0"/>
              </a:spcAft>
              <a:defRPr>
                <a:solidFill>
                  <a:schemeClr val="tx1"/>
                </a:solidFill>
                <a:latin typeface="Arial" charset="0"/>
              </a:defRPr>
            </a:lvl8pPr>
            <a:lvl9pPr marL="3880371" indent="-228257" eaLnBrk="0" fontAlgn="base" hangingPunct="0">
              <a:spcBef>
                <a:spcPct val="0"/>
              </a:spcBef>
              <a:spcAft>
                <a:spcPct val="0"/>
              </a:spcAft>
              <a:defRPr>
                <a:solidFill>
                  <a:schemeClr val="tx1"/>
                </a:solidFill>
                <a:latin typeface="Arial" charset="0"/>
              </a:defRPr>
            </a:lvl9pPr>
          </a:lstStyle>
          <a:p>
            <a:pPr eaLnBrk="1" hangingPunct="1"/>
            <a:fld id="{7C88BA6C-6519-45FE-ABC4-F4E1D60902FA}" type="slidenum">
              <a:rPr lang="en-US"/>
              <a:pPr eaLnBrk="1" hangingPunct="1"/>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83968"/>
          <p:cNvSpPr>
            <a:spLocks noGrp="1" noRot="1" noChangeAspect="1" noTextEdit="1"/>
          </p:cNvSpPr>
          <p:nvPr>
            <p:ph type="sldImg"/>
          </p:nvPr>
        </p:nvSpPr>
        <p:spPr>
          <a:xfrm>
            <a:off x="911225" y="744538"/>
            <a:ext cx="4959350" cy="3719512"/>
          </a:xfrm>
          <a:noFill/>
          <a:ln cap="flat">
            <a:headEnd type="none" w="med" len="med"/>
            <a:tailEnd type="none" w="med" len="med"/>
          </a:ln>
        </p:spPr>
      </p:sp>
      <p:sp>
        <p:nvSpPr>
          <p:cNvPr id="83970" name="Rectangle 83969"/>
          <p:cNvSpPr>
            <a:spLocks noGrp="1"/>
          </p:cNvSpPr>
          <p:nvPr>
            <p:ph type="body" idx="1"/>
          </p:nvPr>
        </p:nvSpPr>
        <p:spPr>
          <a:noFill/>
          <a:ln/>
        </p:spPr>
        <p:txBody>
          <a:bodyPr/>
          <a:lstStyle/>
          <a:p>
            <a:pPr eaLnBrk="1" hangingPunct="1">
              <a:spcBef>
                <a:spcPct val="0"/>
              </a:spcBef>
            </a:pPr>
            <a:endParaRPr lang="en-US" dirty="0">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1836" indent="-285321" eaLnBrk="0" hangingPunct="0">
              <a:defRPr>
                <a:solidFill>
                  <a:schemeClr val="tx1"/>
                </a:solidFill>
                <a:latin typeface="Arial" charset="0"/>
              </a:defRPr>
            </a:lvl2pPr>
            <a:lvl3pPr marL="1141286" indent="-228257" eaLnBrk="0" hangingPunct="0">
              <a:defRPr>
                <a:solidFill>
                  <a:schemeClr val="tx1"/>
                </a:solidFill>
                <a:latin typeface="Arial" charset="0"/>
              </a:defRPr>
            </a:lvl3pPr>
            <a:lvl4pPr marL="1597800" indent="-228257" eaLnBrk="0" hangingPunct="0">
              <a:defRPr>
                <a:solidFill>
                  <a:schemeClr val="tx1"/>
                </a:solidFill>
                <a:latin typeface="Arial" charset="0"/>
              </a:defRPr>
            </a:lvl4pPr>
            <a:lvl5pPr marL="2054314" indent="-228257" eaLnBrk="0" hangingPunct="0">
              <a:defRPr>
                <a:solidFill>
                  <a:schemeClr val="tx1"/>
                </a:solidFill>
                <a:latin typeface="Arial" charset="0"/>
              </a:defRPr>
            </a:lvl5pPr>
            <a:lvl6pPr marL="2510828" indent="-228257" eaLnBrk="0" fontAlgn="base" hangingPunct="0">
              <a:spcBef>
                <a:spcPct val="0"/>
              </a:spcBef>
              <a:spcAft>
                <a:spcPct val="0"/>
              </a:spcAft>
              <a:defRPr>
                <a:solidFill>
                  <a:schemeClr val="tx1"/>
                </a:solidFill>
                <a:latin typeface="Arial" charset="0"/>
              </a:defRPr>
            </a:lvl6pPr>
            <a:lvl7pPr marL="2967342" indent="-228257" eaLnBrk="0" fontAlgn="base" hangingPunct="0">
              <a:spcBef>
                <a:spcPct val="0"/>
              </a:spcBef>
              <a:spcAft>
                <a:spcPct val="0"/>
              </a:spcAft>
              <a:defRPr>
                <a:solidFill>
                  <a:schemeClr val="tx1"/>
                </a:solidFill>
                <a:latin typeface="Arial" charset="0"/>
              </a:defRPr>
            </a:lvl7pPr>
            <a:lvl8pPr marL="3423857" indent="-228257" eaLnBrk="0" fontAlgn="base" hangingPunct="0">
              <a:spcBef>
                <a:spcPct val="0"/>
              </a:spcBef>
              <a:spcAft>
                <a:spcPct val="0"/>
              </a:spcAft>
              <a:defRPr>
                <a:solidFill>
                  <a:schemeClr val="tx1"/>
                </a:solidFill>
                <a:latin typeface="Arial" charset="0"/>
              </a:defRPr>
            </a:lvl8pPr>
            <a:lvl9pPr marL="3880371" indent="-228257" eaLnBrk="0" fontAlgn="base" hangingPunct="0">
              <a:spcBef>
                <a:spcPct val="0"/>
              </a:spcBef>
              <a:spcAft>
                <a:spcPct val="0"/>
              </a:spcAft>
              <a:defRPr>
                <a:solidFill>
                  <a:schemeClr val="tx1"/>
                </a:solidFill>
                <a:latin typeface="Arial" charset="0"/>
              </a:defRPr>
            </a:lvl9pPr>
          </a:lstStyle>
          <a:p>
            <a:pPr eaLnBrk="1" hangingPunct="1"/>
            <a:fld id="{7C88BA6C-6519-45FE-ABC4-F4E1D60902FA}" type="slidenum">
              <a:rPr lang="en-US"/>
              <a:pPr eaLnBrk="1" hangingPunct="1"/>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83968"/>
          <p:cNvSpPr>
            <a:spLocks noGrp="1" noRot="1" noChangeAspect="1" noTextEdit="1"/>
          </p:cNvSpPr>
          <p:nvPr>
            <p:ph type="sldImg"/>
          </p:nvPr>
        </p:nvSpPr>
        <p:spPr>
          <a:xfrm>
            <a:off x="911225" y="744538"/>
            <a:ext cx="4959350" cy="3719512"/>
          </a:xfrm>
          <a:noFill/>
          <a:ln cap="flat">
            <a:headEnd type="none" w="med" len="med"/>
            <a:tailEnd type="none" w="med" len="med"/>
          </a:ln>
        </p:spPr>
      </p:sp>
      <p:sp>
        <p:nvSpPr>
          <p:cNvPr id="83970" name="Rectangle 83969"/>
          <p:cNvSpPr>
            <a:spLocks noGrp="1"/>
          </p:cNvSpPr>
          <p:nvPr>
            <p:ph type="body" idx="1"/>
          </p:nvPr>
        </p:nvSpPr>
        <p:spPr>
          <a:noFill/>
          <a:ln/>
        </p:spPr>
        <p:txBody>
          <a:bodyPr/>
          <a:lstStyle/>
          <a:p>
            <a:pPr eaLnBrk="1" hangingPunct="1">
              <a:spcBef>
                <a:spcPct val="0"/>
              </a:spcBef>
            </a:pPr>
            <a:endParaRPr lang="en-US" dirty="0">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1836" indent="-285321" eaLnBrk="0" hangingPunct="0">
              <a:defRPr>
                <a:solidFill>
                  <a:schemeClr val="tx1"/>
                </a:solidFill>
                <a:latin typeface="Arial" charset="0"/>
              </a:defRPr>
            </a:lvl2pPr>
            <a:lvl3pPr marL="1141286" indent="-228257" eaLnBrk="0" hangingPunct="0">
              <a:defRPr>
                <a:solidFill>
                  <a:schemeClr val="tx1"/>
                </a:solidFill>
                <a:latin typeface="Arial" charset="0"/>
              </a:defRPr>
            </a:lvl3pPr>
            <a:lvl4pPr marL="1597800" indent="-228257" eaLnBrk="0" hangingPunct="0">
              <a:defRPr>
                <a:solidFill>
                  <a:schemeClr val="tx1"/>
                </a:solidFill>
                <a:latin typeface="Arial" charset="0"/>
              </a:defRPr>
            </a:lvl4pPr>
            <a:lvl5pPr marL="2054314" indent="-228257" eaLnBrk="0" hangingPunct="0">
              <a:defRPr>
                <a:solidFill>
                  <a:schemeClr val="tx1"/>
                </a:solidFill>
                <a:latin typeface="Arial" charset="0"/>
              </a:defRPr>
            </a:lvl5pPr>
            <a:lvl6pPr marL="2510828" indent="-228257" eaLnBrk="0" fontAlgn="base" hangingPunct="0">
              <a:spcBef>
                <a:spcPct val="0"/>
              </a:spcBef>
              <a:spcAft>
                <a:spcPct val="0"/>
              </a:spcAft>
              <a:defRPr>
                <a:solidFill>
                  <a:schemeClr val="tx1"/>
                </a:solidFill>
                <a:latin typeface="Arial" charset="0"/>
              </a:defRPr>
            </a:lvl6pPr>
            <a:lvl7pPr marL="2967342" indent="-228257" eaLnBrk="0" fontAlgn="base" hangingPunct="0">
              <a:spcBef>
                <a:spcPct val="0"/>
              </a:spcBef>
              <a:spcAft>
                <a:spcPct val="0"/>
              </a:spcAft>
              <a:defRPr>
                <a:solidFill>
                  <a:schemeClr val="tx1"/>
                </a:solidFill>
                <a:latin typeface="Arial" charset="0"/>
              </a:defRPr>
            </a:lvl7pPr>
            <a:lvl8pPr marL="3423857" indent="-228257" eaLnBrk="0" fontAlgn="base" hangingPunct="0">
              <a:spcBef>
                <a:spcPct val="0"/>
              </a:spcBef>
              <a:spcAft>
                <a:spcPct val="0"/>
              </a:spcAft>
              <a:defRPr>
                <a:solidFill>
                  <a:schemeClr val="tx1"/>
                </a:solidFill>
                <a:latin typeface="Arial" charset="0"/>
              </a:defRPr>
            </a:lvl8pPr>
            <a:lvl9pPr marL="3880371" indent="-228257" eaLnBrk="0" fontAlgn="base" hangingPunct="0">
              <a:spcBef>
                <a:spcPct val="0"/>
              </a:spcBef>
              <a:spcAft>
                <a:spcPct val="0"/>
              </a:spcAft>
              <a:defRPr>
                <a:solidFill>
                  <a:schemeClr val="tx1"/>
                </a:solidFill>
                <a:latin typeface="Arial" charset="0"/>
              </a:defRPr>
            </a:lvl9pPr>
          </a:lstStyle>
          <a:p>
            <a:pPr eaLnBrk="1" hangingPunct="1"/>
            <a:fld id="{7C88BA6C-6519-45FE-ABC4-F4E1D60902FA}" type="slidenum">
              <a:rPr lang="en-US"/>
              <a:pPr eaLnBrk="1" hangingPunct="1"/>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83968"/>
          <p:cNvSpPr>
            <a:spLocks noGrp="1" noRot="1" noChangeAspect="1" noTextEdit="1"/>
          </p:cNvSpPr>
          <p:nvPr>
            <p:ph type="sldImg"/>
          </p:nvPr>
        </p:nvSpPr>
        <p:spPr>
          <a:xfrm>
            <a:off x="911225" y="744538"/>
            <a:ext cx="4959350" cy="3719512"/>
          </a:xfrm>
          <a:noFill/>
          <a:ln cap="flat">
            <a:headEnd type="none" w="med" len="med"/>
            <a:tailEnd type="none" w="med" len="med"/>
          </a:ln>
        </p:spPr>
      </p:sp>
      <p:sp>
        <p:nvSpPr>
          <p:cNvPr id="83970" name="Rectangle 83969"/>
          <p:cNvSpPr>
            <a:spLocks noGrp="1"/>
          </p:cNvSpPr>
          <p:nvPr>
            <p:ph type="body" idx="1"/>
          </p:nvPr>
        </p:nvSpPr>
        <p:spPr>
          <a:noFill/>
          <a:ln/>
        </p:spPr>
        <p:txBody>
          <a:bodyPr/>
          <a:lstStyle/>
          <a:p>
            <a:pPr eaLnBrk="1" hangingPunct="1">
              <a:spcBef>
                <a:spcPct val="0"/>
              </a:spcBef>
            </a:pPr>
            <a:endParaRPr lang="en-US" dirty="0">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1836" indent="-285321" eaLnBrk="0" hangingPunct="0">
              <a:defRPr>
                <a:solidFill>
                  <a:schemeClr val="tx1"/>
                </a:solidFill>
                <a:latin typeface="Arial" charset="0"/>
              </a:defRPr>
            </a:lvl2pPr>
            <a:lvl3pPr marL="1141286" indent="-228257" eaLnBrk="0" hangingPunct="0">
              <a:defRPr>
                <a:solidFill>
                  <a:schemeClr val="tx1"/>
                </a:solidFill>
                <a:latin typeface="Arial" charset="0"/>
              </a:defRPr>
            </a:lvl3pPr>
            <a:lvl4pPr marL="1597800" indent="-228257" eaLnBrk="0" hangingPunct="0">
              <a:defRPr>
                <a:solidFill>
                  <a:schemeClr val="tx1"/>
                </a:solidFill>
                <a:latin typeface="Arial" charset="0"/>
              </a:defRPr>
            </a:lvl4pPr>
            <a:lvl5pPr marL="2054314" indent="-228257" eaLnBrk="0" hangingPunct="0">
              <a:defRPr>
                <a:solidFill>
                  <a:schemeClr val="tx1"/>
                </a:solidFill>
                <a:latin typeface="Arial" charset="0"/>
              </a:defRPr>
            </a:lvl5pPr>
            <a:lvl6pPr marL="2510828" indent="-228257" eaLnBrk="0" fontAlgn="base" hangingPunct="0">
              <a:spcBef>
                <a:spcPct val="0"/>
              </a:spcBef>
              <a:spcAft>
                <a:spcPct val="0"/>
              </a:spcAft>
              <a:defRPr>
                <a:solidFill>
                  <a:schemeClr val="tx1"/>
                </a:solidFill>
                <a:latin typeface="Arial" charset="0"/>
              </a:defRPr>
            </a:lvl6pPr>
            <a:lvl7pPr marL="2967342" indent="-228257" eaLnBrk="0" fontAlgn="base" hangingPunct="0">
              <a:spcBef>
                <a:spcPct val="0"/>
              </a:spcBef>
              <a:spcAft>
                <a:spcPct val="0"/>
              </a:spcAft>
              <a:defRPr>
                <a:solidFill>
                  <a:schemeClr val="tx1"/>
                </a:solidFill>
                <a:latin typeface="Arial" charset="0"/>
              </a:defRPr>
            </a:lvl7pPr>
            <a:lvl8pPr marL="3423857" indent="-228257" eaLnBrk="0" fontAlgn="base" hangingPunct="0">
              <a:spcBef>
                <a:spcPct val="0"/>
              </a:spcBef>
              <a:spcAft>
                <a:spcPct val="0"/>
              </a:spcAft>
              <a:defRPr>
                <a:solidFill>
                  <a:schemeClr val="tx1"/>
                </a:solidFill>
                <a:latin typeface="Arial" charset="0"/>
              </a:defRPr>
            </a:lvl8pPr>
            <a:lvl9pPr marL="3880371" indent="-228257" eaLnBrk="0" fontAlgn="base" hangingPunct="0">
              <a:spcBef>
                <a:spcPct val="0"/>
              </a:spcBef>
              <a:spcAft>
                <a:spcPct val="0"/>
              </a:spcAft>
              <a:defRPr>
                <a:solidFill>
                  <a:schemeClr val="tx1"/>
                </a:solidFill>
                <a:latin typeface="Arial" charset="0"/>
              </a:defRPr>
            </a:lvl9pPr>
          </a:lstStyle>
          <a:p>
            <a:pPr eaLnBrk="1" hangingPunct="1"/>
            <a:fld id="{7C88BA6C-6519-45FE-ABC4-F4E1D60902FA}" type="slidenum">
              <a:rPr lang="en-US"/>
              <a:pPr eaLnBrk="1" hangingPunct="1"/>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83968"/>
          <p:cNvSpPr>
            <a:spLocks noGrp="1" noRot="1" noChangeAspect="1" noTextEdit="1"/>
          </p:cNvSpPr>
          <p:nvPr>
            <p:ph type="sldImg"/>
          </p:nvPr>
        </p:nvSpPr>
        <p:spPr>
          <a:xfrm>
            <a:off x="911225" y="744538"/>
            <a:ext cx="4959350" cy="3719512"/>
          </a:xfrm>
          <a:noFill/>
          <a:ln cap="flat">
            <a:headEnd type="none" w="med" len="med"/>
            <a:tailEnd type="none" w="med" len="med"/>
          </a:ln>
        </p:spPr>
      </p:sp>
      <p:sp>
        <p:nvSpPr>
          <p:cNvPr id="83970" name="Rectangle 83969"/>
          <p:cNvSpPr>
            <a:spLocks noGrp="1"/>
          </p:cNvSpPr>
          <p:nvPr>
            <p:ph type="body" idx="1"/>
          </p:nvPr>
        </p:nvSpPr>
        <p:spPr>
          <a:noFill/>
          <a:ln/>
        </p:spPr>
        <p:txBody>
          <a:bodyPr/>
          <a:lstStyle/>
          <a:p>
            <a:pPr eaLnBrk="1" hangingPunct="1">
              <a:spcBef>
                <a:spcPct val="0"/>
              </a:spcBef>
            </a:pPr>
            <a:endParaRPr lang="en-US" dirty="0">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1836" indent="-285321" eaLnBrk="0" hangingPunct="0">
              <a:defRPr>
                <a:solidFill>
                  <a:schemeClr val="tx1"/>
                </a:solidFill>
                <a:latin typeface="Arial" charset="0"/>
              </a:defRPr>
            </a:lvl2pPr>
            <a:lvl3pPr marL="1141286" indent="-228257" eaLnBrk="0" hangingPunct="0">
              <a:defRPr>
                <a:solidFill>
                  <a:schemeClr val="tx1"/>
                </a:solidFill>
                <a:latin typeface="Arial" charset="0"/>
              </a:defRPr>
            </a:lvl3pPr>
            <a:lvl4pPr marL="1597800" indent="-228257" eaLnBrk="0" hangingPunct="0">
              <a:defRPr>
                <a:solidFill>
                  <a:schemeClr val="tx1"/>
                </a:solidFill>
                <a:latin typeface="Arial" charset="0"/>
              </a:defRPr>
            </a:lvl4pPr>
            <a:lvl5pPr marL="2054314" indent="-228257" eaLnBrk="0" hangingPunct="0">
              <a:defRPr>
                <a:solidFill>
                  <a:schemeClr val="tx1"/>
                </a:solidFill>
                <a:latin typeface="Arial" charset="0"/>
              </a:defRPr>
            </a:lvl5pPr>
            <a:lvl6pPr marL="2510828" indent="-228257" eaLnBrk="0" fontAlgn="base" hangingPunct="0">
              <a:spcBef>
                <a:spcPct val="0"/>
              </a:spcBef>
              <a:spcAft>
                <a:spcPct val="0"/>
              </a:spcAft>
              <a:defRPr>
                <a:solidFill>
                  <a:schemeClr val="tx1"/>
                </a:solidFill>
                <a:latin typeface="Arial" charset="0"/>
              </a:defRPr>
            </a:lvl6pPr>
            <a:lvl7pPr marL="2967342" indent="-228257" eaLnBrk="0" fontAlgn="base" hangingPunct="0">
              <a:spcBef>
                <a:spcPct val="0"/>
              </a:spcBef>
              <a:spcAft>
                <a:spcPct val="0"/>
              </a:spcAft>
              <a:defRPr>
                <a:solidFill>
                  <a:schemeClr val="tx1"/>
                </a:solidFill>
                <a:latin typeface="Arial" charset="0"/>
              </a:defRPr>
            </a:lvl7pPr>
            <a:lvl8pPr marL="3423857" indent="-228257" eaLnBrk="0" fontAlgn="base" hangingPunct="0">
              <a:spcBef>
                <a:spcPct val="0"/>
              </a:spcBef>
              <a:spcAft>
                <a:spcPct val="0"/>
              </a:spcAft>
              <a:defRPr>
                <a:solidFill>
                  <a:schemeClr val="tx1"/>
                </a:solidFill>
                <a:latin typeface="Arial" charset="0"/>
              </a:defRPr>
            </a:lvl8pPr>
            <a:lvl9pPr marL="3880371" indent="-228257" eaLnBrk="0" fontAlgn="base" hangingPunct="0">
              <a:spcBef>
                <a:spcPct val="0"/>
              </a:spcBef>
              <a:spcAft>
                <a:spcPct val="0"/>
              </a:spcAft>
              <a:defRPr>
                <a:solidFill>
                  <a:schemeClr val="tx1"/>
                </a:solidFill>
                <a:latin typeface="Arial" charset="0"/>
              </a:defRPr>
            </a:lvl9pPr>
          </a:lstStyle>
          <a:p>
            <a:pPr eaLnBrk="1" hangingPunct="1"/>
            <a:fld id="{7C88BA6C-6519-45FE-ABC4-F4E1D60902FA}" type="slidenum">
              <a:rPr lang="en-US"/>
              <a:pPr eaLnBrk="1" hangingPunct="1"/>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Shape 1"/>
          <p:cNvSpPr>
            <a:spLocks noGrp="1"/>
          </p:cNvSpPr>
          <p:nvPr>
            <p:ph type="ctrTitle"/>
          </p:nvPr>
        </p:nvSpPr>
        <p:spPr>
          <a:xfrm>
            <a:off x="685800" y="2130425"/>
            <a:ext cx="7772400" cy="1470025"/>
          </a:xfrm>
        </p:spPr>
        <p:txBody>
          <a:bodyPr rtlCol="0"/>
          <a:lstStyle/>
          <a:p>
            <a:r>
              <a:rPr lang="en-US"/>
              <a:t>Click to edit Master title style</a:t>
            </a:r>
            <a:endParaRPr lang="tr-TR"/>
          </a:p>
        </p:txBody>
      </p:sp>
      <p:sp>
        <p:nvSpPr>
          <p:cNvPr id="3" name="Shape 2"/>
          <p:cNvSpPr>
            <a:spLocks noGrp="1"/>
          </p:cNvSpPr>
          <p:nvPr>
            <p:ph type="subTitle" idx="1"/>
          </p:nvPr>
        </p:nvSpPr>
        <p:spPr>
          <a:xfrm>
            <a:off x="1371600" y="3886200"/>
            <a:ext cx="6400800" cy="1752600"/>
          </a:xfrm>
        </p:spPr>
        <p:txBody>
          <a:bodyPr rtlCol="0"/>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tr-TR"/>
          </a:p>
        </p:txBody>
      </p:sp>
      <p:sp>
        <p:nvSpPr>
          <p:cNvPr id="4" name="Rectangle 3"/>
          <p:cNvSpPr>
            <a:spLocks noGrp="1"/>
          </p:cNvSpPr>
          <p:nvPr>
            <p:ph type="dt" sz="half" idx="10"/>
          </p:nvPr>
        </p:nvSpPr>
        <p:spPr/>
        <p:txBody>
          <a:bodyPr/>
          <a:lstStyle>
            <a:lvl1pPr>
              <a:defRPr/>
            </a:lvl1pPr>
          </a:lstStyle>
          <a:p>
            <a:endParaRPr lang="en-US"/>
          </a:p>
        </p:txBody>
      </p:sp>
      <p:sp>
        <p:nvSpPr>
          <p:cNvPr id="5" name="Rectangle 4"/>
          <p:cNvSpPr>
            <a:spLocks noGrp="1"/>
          </p:cNvSpPr>
          <p:nvPr>
            <p:ph type="ftr" sz="quarter" idx="11"/>
          </p:nvPr>
        </p:nvSpPr>
        <p:spPr/>
        <p:txBody>
          <a:bodyPr/>
          <a:lstStyle>
            <a:lvl1pPr>
              <a:defRPr/>
            </a:lvl1pPr>
          </a:lstStyle>
          <a:p>
            <a:endParaRPr lang="en-US"/>
          </a:p>
        </p:txBody>
      </p:sp>
      <p:sp>
        <p:nvSpPr>
          <p:cNvPr id="6" name="Rectangle 5"/>
          <p:cNvSpPr>
            <a:spLocks noGrp="1"/>
          </p:cNvSpPr>
          <p:nvPr>
            <p:ph type="sldNum" sz="quarter" idx="12"/>
          </p:nvPr>
        </p:nvSpPr>
        <p:spPr/>
        <p:txBody>
          <a:bodyPr/>
          <a:lstStyle>
            <a:lvl1pPr>
              <a:defRPr/>
            </a:lvl1pPr>
          </a:lstStyle>
          <a:p>
            <a:fld id="{5884DD90-9A0F-4C2D-BBBC-41762EACD281}" type="slidenum">
              <a:rPr lang="tr-TR"/>
              <a:pPr/>
              <a:t>‹#›</a:t>
            </a:fld>
            <a:endParaRPr lang="en-US"/>
          </a:p>
        </p:txBody>
      </p:sp>
    </p:spTree>
    <p:extLst>
      <p:ext uri="{BB962C8B-B14F-4D97-AF65-F5344CB8AC3E}">
        <p14:creationId xmlns:p14="http://schemas.microsoft.com/office/powerpoint/2010/main" val="625104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p>
            <a:r>
              <a:rPr lang="en-US"/>
              <a:t>Click to edit Master title style</a:t>
            </a:r>
            <a:endParaRPr lang="tr-TR"/>
          </a:p>
        </p:txBody>
      </p:sp>
      <p:sp>
        <p:nvSpPr>
          <p:cNvPr id="3" name="Shape 2"/>
          <p:cNvSpPr>
            <a:spLocks noGrp="1"/>
          </p:cNvSpPr>
          <p:nvPr>
            <p:ph type="body" idx="1"/>
          </p:nvPr>
        </p:nvSpPr>
        <p:spPr/>
        <p:txBody>
          <a:bodyPr rtlCol="0"/>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p:cNvSpPr>
          <p:nvPr>
            <p:ph type="dt" sz="half" idx="10"/>
          </p:nvPr>
        </p:nvSpPr>
        <p:spPr/>
        <p:txBody>
          <a:bodyPr/>
          <a:lstStyle>
            <a:lvl1pPr>
              <a:defRPr/>
            </a:lvl1pPr>
          </a:lstStyle>
          <a:p>
            <a:endParaRPr lang="en-US"/>
          </a:p>
        </p:txBody>
      </p:sp>
      <p:sp>
        <p:nvSpPr>
          <p:cNvPr id="5" name="Rectangle 4"/>
          <p:cNvSpPr>
            <a:spLocks noGrp="1"/>
          </p:cNvSpPr>
          <p:nvPr>
            <p:ph type="ftr" sz="quarter" idx="11"/>
          </p:nvPr>
        </p:nvSpPr>
        <p:spPr/>
        <p:txBody>
          <a:bodyPr/>
          <a:lstStyle>
            <a:lvl1pPr>
              <a:defRPr/>
            </a:lvl1pPr>
          </a:lstStyle>
          <a:p>
            <a:endParaRPr lang="en-US"/>
          </a:p>
        </p:txBody>
      </p:sp>
      <p:sp>
        <p:nvSpPr>
          <p:cNvPr id="6" name="Rectangle 5"/>
          <p:cNvSpPr>
            <a:spLocks noGrp="1"/>
          </p:cNvSpPr>
          <p:nvPr>
            <p:ph type="sldNum" sz="quarter" idx="12"/>
          </p:nvPr>
        </p:nvSpPr>
        <p:spPr/>
        <p:txBody>
          <a:bodyPr/>
          <a:lstStyle>
            <a:lvl1pPr>
              <a:defRPr/>
            </a:lvl1pPr>
          </a:lstStyle>
          <a:p>
            <a:fld id="{E06332B2-7019-4DA6-9303-374F3E4D0C49}" type="slidenum">
              <a:rPr lang="tr-TR"/>
              <a:pPr/>
              <a:t>‹#›</a:t>
            </a:fld>
            <a:endParaRPr lang="en-US"/>
          </a:p>
        </p:txBody>
      </p:sp>
    </p:spTree>
    <p:extLst>
      <p:ext uri="{BB962C8B-B14F-4D97-AF65-F5344CB8AC3E}">
        <p14:creationId xmlns:p14="http://schemas.microsoft.com/office/powerpoint/2010/main" val="3776789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p>
            <a:r>
              <a:rPr lang="en-US"/>
              <a:t>Click to edit Master title style</a:t>
            </a:r>
            <a:endParaRPr lang="tr-TR"/>
          </a:p>
        </p:txBody>
      </p:sp>
      <p:sp>
        <p:nvSpPr>
          <p:cNvPr id="3" name="Shape 2"/>
          <p:cNvSpPr>
            <a:spLocks noGrp="1"/>
          </p:cNvSpPr>
          <p:nvPr>
            <p:ph idx="1"/>
          </p:nvPr>
        </p:nvSpPr>
        <p:spPr/>
        <p:txBody>
          <a:bodyPr rtlCol="0"/>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p:cNvSpPr>
          <p:nvPr>
            <p:ph type="dt" sz="half" idx="10"/>
          </p:nvPr>
        </p:nvSpPr>
        <p:spPr/>
        <p:txBody>
          <a:bodyPr/>
          <a:lstStyle>
            <a:lvl1pPr>
              <a:defRPr/>
            </a:lvl1pPr>
          </a:lstStyle>
          <a:p>
            <a:endParaRPr lang="en-US"/>
          </a:p>
        </p:txBody>
      </p:sp>
      <p:sp>
        <p:nvSpPr>
          <p:cNvPr id="5" name="Rectangle 4"/>
          <p:cNvSpPr>
            <a:spLocks noGrp="1"/>
          </p:cNvSpPr>
          <p:nvPr>
            <p:ph type="ftr" sz="quarter" idx="11"/>
          </p:nvPr>
        </p:nvSpPr>
        <p:spPr/>
        <p:txBody>
          <a:bodyPr/>
          <a:lstStyle>
            <a:lvl1pPr>
              <a:defRPr/>
            </a:lvl1pPr>
          </a:lstStyle>
          <a:p>
            <a:endParaRPr lang="en-US"/>
          </a:p>
        </p:txBody>
      </p:sp>
      <p:sp>
        <p:nvSpPr>
          <p:cNvPr id="6" name="Rectangle 5"/>
          <p:cNvSpPr>
            <a:spLocks noGrp="1"/>
          </p:cNvSpPr>
          <p:nvPr>
            <p:ph type="sldNum" sz="quarter" idx="12"/>
          </p:nvPr>
        </p:nvSpPr>
        <p:spPr/>
        <p:txBody>
          <a:bodyPr/>
          <a:lstStyle>
            <a:lvl1pPr>
              <a:defRPr/>
            </a:lvl1pPr>
          </a:lstStyle>
          <a:p>
            <a:fld id="{A343D679-946B-4B53-AB36-D03C970AAB55}" type="slidenum">
              <a:rPr lang="tr-TR"/>
              <a:pPr/>
              <a:t>‹#›</a:t>
            </a:fld>
            <a:endParaRPr lang="en-US"/>
          </a:p>
        </p:txBody>
      </p:sp>
    </p:spTree>
    <p:extLst>
      <p:ext uri="{BB962C8B-B14F-4D97-AF65-F5344CB8AC3E}">
        <p14:creationId xmlns:p14="http://schemas.microsoft.com/office/powerpoint/2010/main" val="28412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Shape 1"/>
          <p:cNvSpPr>
            <a:spLocks noGrp="1"/>
          </p:cNvSpPr>
          <p:nvPr>
            <p:ph type="title"/>
          </p:nvPr>
        </p:nvSpPr>
        <p:spPr>
          <a:xfrm>
            <a:off x="722313" y="4406900"/>
            <a:ext cx="7772400" cy="1362075"/>
          </a:xfrm>
        </p:spPr>
        <p:txBody>
          <a:bodyPr rtlCol="0" anchor="t"/>
          <a:lstStyle>
            <a:lvl1pPr algn="l">
              <a:defRPr sz="4000" b="1" cap="all"/>
            </a:lvl1pPr>
          </a:lstStyle>
          <a:p>
            <a:r>
              <a:rPr lang="en-US"/>
              <a:t>Click to edit Master title style</a:t>
            </a:r>
            <a:endParaRPr lang="tr-TR"/>
          </a:p>
        </p:txBody>
      </p:sp>
      <p:sp>
        <p:nvSpPr>
          <p:cNvPr id="3" name="Shape 2"/>
          <p:cNvSpPr>
            <a:spLocks noGrp="1"/>
          </p:cNvSpPr>
          <p:nvPr>
            <p:ph type="body" idx="1"/>
          </p:nvPr>
        </p:nvSpPr>
        <p:spPr>
          <a:xfrm>
            <a:off x="722313" y="2906713"/>
            <a:ext cx="7772400" cy="1500187"/>
          </a:xfrm>
        </p:spPr>
        <p:txBody>
          <a:bodyPr rtlCol="0"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tr-TR"/>
          </a:p>
        </p:txBody>
      </p:sp>
      <p:sp>
        <p:nvSpPr>
          <p:cNvPr id="4" name="Rectangle 3"/>
          <p:cNvSpPr>
            <a:spLocks noGrp="1"/>
          </p:cNvSpPr>
          <p:nvPr>
            <p:ph type="dt" sz="half" idx="10"/>
          </p:nvPr>
        </p:nvSpPr>
        <p:spPr/>
        <p:txBody>
          <a:bodyPr/>
          <a:lstStyle>
            <a:lvl1pPr>
              <a:defRPr/>
            </a:lvl1pPr>
          </a:lstStyle>
          <a:p>
            <a:endParaRPr lang="en-US"/>
          </a:p>
        </p:txBody>
      </p:sp>
      <p:sp>
        <p:nvSpPr>
          <p:cNvPr id="5" name="Rectangle 4"/>
          <p:cNvSpPr>
            <a:spLocks noGrp="1"/>
          </p:cNvSpPr>
          <p:nvPr>
            <p:ph type="ftr" sz="quarter" idx="11"/>
          </p:nvPr>
        </p:nvSpPr>
        <p:spPr/>
        <p:txBody>
          <a:bodyPr/>
          <a:lstStyle>
            <a:lvl1pPr>
              <a:defRPr/>
            </a:lvl1pPr>
          </a:lstStyle>
          <a:p>
            <a:endParaRPr lang="en-US"/>
          </a:p>
        </p:txBody>
      </p:sp>
      <p:sp>
        <p:nvSpPr>
          <p:cNvPr id="6" name="Rectangle 5"/>
          <p:cNvSpPr>
            <a:spLocks noGrp="1"/>
          </p:cNvSpPr>
          <p:nvPr>
            <p:ph type="sldNum" sz="quarter" idx="12"/>
          </p:nvPr>
        </p:nvSpPr>
        <p:spPr/>
        <p:txBody>
          <a:bodyPr/>
          <a:lstStyle>
            <a:lvl1pPr>
              <a:defRPr/>
            </a:lvl1pPr>
          </a:lstStyle>
          <a:p>
            <a:fld id="{6CF08DD4-11A7-4E60-9884-B92EBFA6AD4A}" type="slidenum">
              <a:rPr lang="tr-TR"/>
              <a:pPr/>
              <a:t>‹#›</a:t>
            </a:fld>
            <a:endParaRPr lang="en-US"/>
          </a:p>
        </p:txBody>
      </p:sp>
    </p:spTree>
    <p:extLst>
      <p:ext uri="{BB962C8B-B14F-4D97-AF65-F5344CB8AC3E}">
        <p14:creationId xmlns:p14="http://schemas.microsoft.com/office/powerpoint/2010/main" val="1335013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p>
            <a:r>
              <a:rPr lang="en-US"/>
              <a:t>Click to edit Master title style</a:t>
            </a:r>
            <a:endParaRPr lang="tr-TR"/>
          </a:p>
        </p:txBody>
      </p:sp>
      <p:sp>
        <p:nvSpPr>
          <p:cNvPr id="3" name="Shape 2"/>
          <p:cNvSpPr>
            <a:spLocks noGrp="1"/>
          </p:cNvSpPr>
          <p:nvPr>
            <p:ph sz="half" idx="1"/>
          </p:nvPr>
        </p:nvSpPr>
        <p:spPr>
          <a:xfrm>
            <a:off x="457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4" name="Shape 3"/>
          <p:cNvSpPr>
            <a:spLocks noGrp="1"/>
          </p:cNvSpPr>
          <p:nvPr>
            <p:ph sz="half" idx="2"/>
          </p:nvPr>
        </p:nvSpPr>
        <p:spPr>
          <a:xfrm>
            <a:off x="4648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p:cNvSpPr>
          <p:nvPr>
            <p:ph type="dt" sz="half" idx="10"/>
          </p:nvPr>
        </p:nvSpPr>
        <p:spPr/>
        <p:txBody>
          <a:bodyPr/>
          <a:lstStyle>
            <a:lvl1pPr>
              <a:defRPr/>
            </a:lvl1pPr>
          </a:lstStyle>
          <a:p>
            <a:endParaRPr lang="en-US"/>
          </a:p>
        </p:txBody>
      </p:sp>
      <p:sp>
        <p:nvSpPr>
          <p:cNvPr id="6" name="Rectangle 4"/>
          <p:cNvSpPr>
            <a:spLocks noGrp="1"/>
          </p:cNvSpPr>
          <p:nvPr>
            <p:ph type="ftr" sz="quarter" idx="11"/>
          </p:nvPr>
        </p:nvSpPr>
        <p:spPr/>
        <p:txBody>
          <a:bodyPr/>
          <a:lstStyle>
            <a:lvl1pPr>
              <a:defRPr/>
            </a:lvl1pPr>
          </a:lstStyle>
          <a:p>
            <a:endParaRPr lang="en-US"/>
          </a:p>
        </p:txBody>
      </p:sp>
      <p:sp>
        <p:nvSpPr>
          <p:cNvPr id="7" name="Rectangle 6"/>
          <p:cNvSpPr>
            <a:spLocks noGrp="1"/>
          </p:cNvSpPr>
          <p:nvPr>
            <p:ph type="sldNum" sz="quarter" idx="12"/>
          </p:nvPr>
        </p:nvSpPr>
        <p:spPr/>
        <p:txBody>
          <a:bodyPr/>
          <a:lstStyle>
            <a:lvl1pPr>
              <a:defRPr/>
            </a:lvl1pPr>
          </a:lstStyle>
          <a:p>
            <a:fld id="{268CB4ED-AB17-4ACA-B70A-F74726327E5A}" type="slidenum">
              <a:rPr lang="tr-TR"/>
              <a:pPr/>
              <a:t>‹#›</a:t>
            </a:fld>
            <a:endParaRPr lang="en-US"/>
          </a:p>
        </p:txBody>
      </p:sp>
    </p:spTree>
    <p:extLst>
      <p:ext uri="{BB962C8B-B14F-4D97-AF65-F5344CB8AC3E}">
        <p14:creationId xmlns:p14="http://schemas.microsoft.com/office/powerpoint/2010/main" val="1671644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lvl1pPr>
              <a:defRPr/>
            </a:lvl1pPr>
          </a:lstStyle>
          <a:p>
            <a:r>
              <a:rPr lang="en-US"/>
              <a:t>Click to edit Master title style</a:t>
            </a:r>
            <a:endParaRPr lang="tr-TR"/>
          </a:p>
        </p:txBody>
      </p:sp>
      <p:sp>
        <p:nvSpPr>
          <p:cNvPr id="3" name="Shape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tr-TR"/>
          </a:p>
        </p:txBody>
      </p:sp>
      <p:sp>
        <p:nvSpPr>
          <p:cNvPr id="4" name="Shape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5" name="Shape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tr-TR"/>
          </a:p>
        </p:txBody>
      </p:sp>
      <p:sp>
        <p:nvSpPr>
          <p:cNvPr id="6" name="Shape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p:cNvSpPr>
          <p:nvPr>
            <p:ph type="dt" sz="half" idx="10"/>
          </p:nvPr>
        </p:nvSpPr>
        <p:spPr/>
        <p:txBody>
          <a:bodyPr/>
          <a:lstStyle>
            <a:lvl1pPr>
              <a:defRPr/>
            </a:lvl1pPr>
          </a:lstStyle>
          <a:p>
            <a:endParaRPr lang="en-US"/>
          </a:p>
        </p:txBody>
      </p:sp>
      <p:sp>
        <p:nvSpPr>
          <p:cNvPr id="8" name="Rectangle 4"/>
          <p:cNvSpPr>
            <a:spLocks noGrp="1"/>
          </p:cNvSpPr>
          <p:nvPr>
            <p:ph type="ftr" sz="quarter" idx="11"/>
          </p:nvPr>
        </p:nvSpPr>
        <p:spPr/>
        <p:txBody>
          <a:bodyPr/>
          <a:lstStyle>
            <a:lvl1pPr>
              <a:defRPr/>
            </a:lvl1pPr>
          </a:lstStyle>
          <a:p>
            <a:endParaRPr lang="en-US"/>
          </a:p>
        </p:txBody>
      </p:sp>
      <p:sp>
        <p:nvSpPr>
          <p:cNvPr id="9" name="Rectangle 8"/>
          <p:cNvSpPr>
            <a:spLocks noGrp="1"/>
          </p:cNvSpPr>
          <p:nvPr>
            <p:ph type="sldNum" sz="quarter" idx="12"/>
          </p:nvPr>
        </p:nvSpPr>
        <p:spPr/>
        <p:txBody>
          <a:bodyPr/>
          <a:lstStyle>
            <a:lvl1pPr>
              <a:defRPr/>
            </a:lvl1pPr>
          </a:lstStyle>
          <a:p>
            <a:fld id="{6660C9E3-404B-4200-9079-C8DE9D23B784}" type="slidenum">
              <a:rPr lang="tr-TR"/>
              <a:pPr/>
              <a:t>‹#›</a:t>
            </a:fld>
            <a:endParaRPr lang="en-US"/>
          </a:p>
        </p:txBody>
      </p:sp>
    </p:spTree>
    <p:extLst>
      <p:ext uri="{BB962C8B-B14F-4D97-AF65-F5344CB8AC3E}">
        <p14:creationId xmlns:p14="http://schemas.microsoft.com/office/powerpoint/2010/main" val="515749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p>
            <a:r>
              <a:rPr lang="en-US"/>
              <a:t>Click to edit Master title style</a:t>
            </a:r>
            <a:endParaRPr lang="tr-TR"/>
          </a:p>
        </p:txBody>
      </p:sp>
      <p:sp>
        <p:nvSpPr>
          <p:cNvPr id="3" name="Rectangle 3"/>
          <p:cNvSpPr>
            <a:spLocks noGrp="1"/>
          </p:cNvSpPr>
          <p:nvPr>
            <p:ph type="dt" sz="half" idx="10"/>
          </p:nvPr>
        </p:nvSpPr>
        <p:spPr/>
        <p:txBody>
          <a:bodyPr/>
          <a:lstStyle>
            <a:lvl1pPr>
              <a:defRPr/>
            </a:lvl1pPr>
          </a:lstStyle>
          <a:p>
            <a:endParaRPr lang="en-US"/>
          </a:p>
        </p:txBody>
      </p:sp>
      <p:sp>
        <p:nvSpPr>
          <p:cNvPr id="4" name="Rectangle 4"/>
          <p:cNvSpPr>
            <a:spLocks noGrp="1"/>
          </p:cNvSpPr>
          <p:nvPr>
            <p:ph type="ftr" sz="quarter" idx="11"/>
          </p:nvPr>
        </p:nvSpPr>
        <p:spPr/>
        <p:txBody>
          <a:bodyPr/>
          <a:lstStyle>
            <a:lvl1pPr>
              <a:defRPr/>
            </a:lvl1pPr>
          </a:lstStyle>
          <a:p>
            <a:endParaRPr lang="en-US"/>
          </a:p>
        </p:txBody>
      </p:sp>
      <p:sp>
        <p:nvSpPr>
          <p:cNvPr id="5" name="Rectangle 4"/>
          <p:cNvSpPr>
            <a:spLocks noGrp="1"/>
          </p:cNvSpPr>
          <p:nvPr>
            <p:ph type="sldNum" sz="quarter" idx="12"/>
          </p:nvPr>
        </p:nvSpPr>
        <p:spPr/>
        <p:txBody>
          <a:bodyPr/>
          <a:lstStyle>
            <a:lvl1pPr>
              <a:defRPr/>
            </a:lvl1pPr>
          </a:lstStyle>
          <a:p>
            <a:fld id="{98965FBF-ED35-499F-B635-CF29A3752376}" type="slidenum">
              <a:rPr lang="tr-TR"/>
              <a:pPr/>
              <a:t>‹#›</a:t>
            </a:fld>
            <a:endParaRPr lang="en-US"/>
          </a:p>
        </p:txBody>
      </p:sp>
    </p:spTree>
    <p:extLst>
      <p:ext uri="{BB962C8B-B14F-4D97-AF65-F5344CB8AC3E}">
        <p14:creationId xmlns:p14="http://schemas.microsoft.com/office/powerpoint/2010/main" val="68196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p:cNvSpPr>
          <p:nvPr>
            <p:ph type="dt" sz="half" idx="10"/>
          </p:nvPr>
        </p:nvSpPr>
        <p:spPr/>
        <p:txBody>
          <a:bodyPr/>
          <a:lstStyle>
            <a:lvl1pPr>
              <a:defRPr/>
            </a:lvl1pPr>
          </a:lstStyle>
          <a:p>
            <a:endParaRPr lang="en-US"/>
          </a:p>
        </p:txBody>
      </p:sp>
      <p:sp>
        <p:nvSpPr>
          <p:cNvPr id="3" name="Rectangle 4"/>
          <p:cNvSpPr>
            <a:spLocks noGrp="1"/>
          </p:cNvSpPr>
          <p:nvPr>
            <p:ph type="ftr" sz="quarter" idx="11"/>
          </p:nvPr>
        </p:nvSpPr>
        <p:spPr/>
        <p:txBody>
          <a:bodyPr/>
          <a:lstStyle>
            <a:lvl1pPr>
              <a:defRPr/>
            </a:lvl1pPr>
          </a:lstStyle>
          <a:p>
            <a:endParaRPr lang="en-US"/>
          </a:p>
        </p:txBody>
      </p:sp>
      <p:sp>
        <p:nvSpPr>
          <p:cNvPr id="4" name="Rectangle 3"/>
          <p:cNvSpPr>
            <a:spLocks noGrp="1"/>
          </p:cNvSpPr>
          <p:nvPr>
            <p:ph type="sldNum" sz="quarter" idx="12"/>
          </p:nvPr>
        </p:nvSpPr>
        <p:spPr/>
        <p:txBody>
          <a:bodyPr/>
          <a:lstStyle>
            <a:lvl1pPr>
              <a:defRPr/>
            </a:lvl1pPr>
          </a:lstStyle>
          <a:p>
            <a:fld id="{A9BF3677-030B-4269-8C6C-80C803506C60}" type="slidenum">
              <a:rPr lang="tr-TR"/>
              <a:pPr/>
              <a:t>‹#›</a:t>
            </a:fld>
            <a:endParaRPr lang="en-US"/>
          </a:p>
        </p:txBody>
      </p:sp>
    </p:spTree>
    <p:extLst>
      <p:ext uri="{BB962C8B-B14F-4D97-AF65-F5344CB8AC3E}">
        <p14:creationId xmlns:p14="http://schemas.microsoft.com/office/powerpoint/2010/main" val="12505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Shape 1"/>
          <p:cNvSpPr>
            <a:spLocks noGrp="1"/>
          </p:cNvSpPr>
          <p:nvPr>
            <p:ph type="title"/>
          </p:nvPr>
        </p:nvSpPr>
        <p:spPr>
          <a:xfrm>
            <a:off x="457200" y="273050"/>
            <a:ext cx="3008313" cy="1162050"/>
          </a:xfrm>
        </p:spPr>
        <p:txBody>
          <a:bodyPr rtlCol="0" anchor="b"/>
          <a:lstStyle>
            <a:lvl1pPr algn="l">
              <a:defRPr sz="2000" b="1"/>
            </a:lvl1pPr>
          </a:lstStyle>
          <a:p>
            <a:r>
              <a:rPr lang="en-US"/>
              <a:t>Click to edit Master title style</a:t>
            </a:r>
            <a:endParaRPr lang="tr-TR"/>
          </a:p>
        </p:txBody>
      </p:sp>
      <p:sp>
        <p:nvSpPr>
          <p:cNvPr id="3" name="Shape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4" name="Shape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tr-TR"/>
          </a:p>
        </p:txBody>
      </p:sp>
      <p:sp>
        <p:nvSpPr>
          <p:cNvPr id="5" name="Rectangle 3"/>
          <p:cNvSpPr>
            <a:spLocks noGrp="1"/>
          </p:cNvSpPr>
          <p:nvPr>
            <p:ph type="dt" sz="half" idx="10"/>
          </p:nvPr>
        </p:nvSpPr>
        <p:spPr/>
        <p:txBody>
          <a:bodyPr/>
          <a:lstStyle>
            <a:lvl1pPr>
              <a:defRPr/>
            </a:lvl1pPr>
          </a:lstStyle>
          <a:p>
            <a:endParaRPr lang="en-US"/>
          </a:p>
        </p:txBody>
      </p:sp>
      <p:sp>
        <p:nvSpPr>
          <p:cNvPr id="6" name="Rectangle 4"/>
          <p:cNvSpPr>
            <a:spLocks noGrp="1"/>
          </p:cNvSpPr>
          <p:nvPr>
            <p:ph type="ftr" sz="quarter" idx="11"/>
          </p:nvPr>
        </p:nvSpPr>
        <p:spPr/>
        <p:txBody>
          <a:bodyPr/>
          <a:lstStyle>
            <a:lvl1pPr>
              <a:defRPr/>
            </a:lvl1pPr>
          </a:lstStyle>
          <a:p>
            <a:endParaRPr lang="en-US"/>
          </a:p>
        </p:txBody>
      </p:sp>
      <p:sp>
        <p:nvSpPr>
          <p:cNvPr id="7" name="Rectangle 6"/>
          <p:cNvSpPr>
            <a:spLocks noGrp="1"/>
          </p:cNvSpPr>
          <p:nvPr>
            <p:ph type="sldNum" sz="quarter" idx="12"/>
          </p:nvPr>
        </p:nvSpPr>
        <p:spPr/>
        <p:txBody>
          <a:bodyPr/>
          <a:lstStyle>
            <a:lvl1pPr>
              <a:defRPr/>
            </a:lvl1pPr>
          </a:lstStyle>
          <a:p>
            <a:fld id="{69CC54A9-0111-4DA7-8744-EF67F6BADA01}" type="slidenum">
              <a:rPr lang="tr-TR"/>
              <a:pPr/>
              <a:t>‹#›</a:t>
            </a:fld>
            <a:endParaRPr lang="en-US"/>
          </a:p>
        </p:txBody>
      </p:sp>
    </p:spTree>
    <p:extLst>
      <p:ext uri="{BB962C8B-B14F-4D97-AF65-F5344CB8AC3E}">
        <p14:creationId xmlns:p14="http://schemas.microsoft.com/office/powerpoint/2010/main" val="3506178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Shape 1"/>
          <p:cNvSpPr>
            <a:spLocks noGrp="1"/>
          </p:cNvSpPr>
          <p:nvPr>
            <p:ph type="title"/>
          </p:nvPr>
        </p:nvSpPr>
        <p:spPr>
          <a:xfrm>
            <a:off x="1792288" y="4800600"/>
            <a:ext cx="5486400" cy="566738"/>
          </a:xfrm>
        </p:spPr>
        <p:txBody>
          <a:bodyPr rtlCol="0" anchor="b"/>
          <a:lstStyle>
            <a:lvl1pPr algn="l">
              <a:defRPr sz="2000" b="1"/>
            </a:lvl1pPr>
          </a:lstStyle>
          <a:p>
            <a:r>
              <a:rPr lang="en-US"/>
              <a:t>Click to edit Master title style</a:t>
            </a:r>
            <a:endParaRPr lang="tr-TR"/>
          </a:p>
        </p:txBody>
      </p:sp>
      <p:sp>
        <p:nvSpPr>
          <p:cNvPr id="3" name="Shape 2"/>
          <p:cNvSpPr>
            <a:spLocks noGrp="1"/>
          </p:cNvSpPr>
          <p:nvPr>
            <p:ph type="pic" idx="1"/>
          </p:nvPr>
        </p:nvSpPr>
        <p:spPr>
          <a:xfrm>
            <a:off x="1792288" y="612775"/>
            <a:ext cx="5486400" cy="4114800"/>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Shape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tr-TR"/>
          </a:p>
        </p:txBody>
      </p:sp>
      <p:sp>
        <p:nvSpPr>
          <p:cNvPr id="5" name="Rectangle 3"/>
          <p:cNvSpPr>
            <a:spLocks noGrp="1"/>
          </p:cNvSpPr>
          <p:nvPr>
            <p:ph type="dt" sz="half" idx="10"/>
          </p:nvPr>
        </p:nvSpPr>
        <p:spPr/>
        <p:txBody>
          <a:bodyPr/>
          <a:lstStyle>
            <a:lvl1pPr>
              <a:defRPr/>
            </a:lvl1pPr>
          </a:lstStyle>
          <a:p>
            <a:endParaRPr lang="en-US"/>
          </a:p>
        </p:txBody>
      </p:sp>
      <p:sp>
        <p:nvSpPr>
          <p:cNvPr id="6" name="Rectangle 4"/>
          <p:cNvSpPr>
            <a:spLocks noGrp="1"/>
          </p:cNvSpPr>
          <p:nvPr>
            <p:ph type="ftr" sz="quarter" idx="11"/>
          </p:nvPr>
        </p:nvSpPr>
        <p:spPr/>
        <p:txBody>
          <a:bodyPr/>
          <a:lstStyle>
            <a:lvl1pPr>
              <a:defRPr/>
            </a:lvl1pPr>
          </a:lstStyle>
          <a:p>
            <a:endParaRPr lang="en-US"/>
          </a:p>
        </p:txBody>
      </p:sp>
      <p:sp>
        <p:nvSpPr>
          <p:cNvPr id="7" name="Rectangle 6"/>
          <p:cNvSpPr>
            <a:spLocks noGrp="1"/>
          </p:cNvSpPr>
          <p:nvPr>
            <p:ph type="sldNum" sz="quarter" idx="12"/>
          </p:nvPr>
        </p:nvSpPr>
        <p:spPr/>
        <p:txBody>
          <a:bodyPr/>
          <a:lstStyle>
            <a:lvl1pPr>
              <a:defRPr/>
            </a:lvl1pPr>
          </a:lstStyle>
          <a:p>
            <a:fld id="{3DCA3A6E-A9DD-4725-B083-EB14BE4CFD89}" type="slidenum">
              <a:rPr lang="tr-TR"/>
              <a:pPr/>
              <a:t>‹#›</a:t>
            </a:fld>
            <a:endParaRPr lang="en-US"/>
          </a:p>
        </p:txBody>
      </p:sp>
    </p:spTree>
    <p:extLst>
      <p:ext uri="{BB962C8B-B14F-4D97-AF65-F5344CB8AC3E}">
        <p14:creationId xmlns:p14="http://schemas.microsoft.com/office/powerpoint/2010/main" val="379716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025"/>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smtClean="0"/>
              <a:t>Click to edit Master title style</a:t>
            </a:r>
          </a:p>
        </p:txBody>
      </p:sp>
      <p:sp>
        <p:nvSpPr>
          <p:cNvPr id="1027" name="Text Placeholder 1026"/>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p>
        </p:txBody>
      </p:sp>
      <p:sp>
        <p:nvSpPr>
          <p:cNvPr id="1028" name="Date Placeholder 1027"/>
          <p:cNvSpPr>
            <a:spLocks noGrp="1" noChangeArrowheads="1"/>
          </p:cNvSpPr>
          <p:nvPr>
            <p:ph type="dt" sz="half" idx="2"/>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endParaRPr lang="tr-TR"/>
          </a:p>
        </p:txBody>
      </p:sp>
      <p:sp>
        <p:nvSpPr>
          <p:cNvPr id="1029" name="Footer Placeholder 1028"/>
          <p:cNvSpPr>
            <a:spLocks noGrp="1" noChangeArrowheads="1"/>
          </p:cNvSpPr>
          <p:nvPr>
            <p:ph type="ftr" sz="quarter" idx="3"/>
          </p:nvPr>
        </p:nvSpPr>
        <p:spPr bwMode="auto">
          <a:xfrm>
            <a:off x="3124200" y="6245225"/>
            <a:ext cx="2895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endParaRPr lang="tr-TR"/>
          </a:p>
        </p:txBody>
      </p:sp>
      <p:sp>
        <p:nvSpPr>
          <p:cNvPr id="1030" name="Slide Number Placeholder 1029"/>
          <p:cNvSpPr>
            <a:spLocks noGrp="1" noChangeArrowheads="1"/>
          </p:cNvSpPr>
          <p:nvPr>
            <p:ph type="sldNum" sz="quarter" idx="4"/>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fld id="{58200CD6-B47A-405C-8F09-5D94D2C4DED7}" type="slidenum">
              <a:rPr lang="tr-TR"/>
              <a:pPr/>
              <a:t>‹#›</a:t>
            </a:fld>
            <a:endParaRPr lang="tr-TR"/>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Lst>
  <p:hf hdr="0" ftr="0" dt="0"/>
  <p:txStyles>
    <p:titleStyle>
      <a:lvl1pPr marL="342900" indent="-342900" algn="ctr" defTabSz="-13873163" rtl="0" eaLnBrk="0" fontAlgn="base" hangingPunct="0">
        <a:spcBef>
          <a:spcPct val="0"/>
        </a:spcBef>
        <a:spcAft>
          <a:spcPct val="0"/>
        </a:spcAft>
        <a:defRPr sz="4400">
          <a:solidFill>
            <a:schemeClr val="tx2"/>
          </a:solidFill>
          <a:latin typeface="+mj-lt"/>
          <a:ea typeface="+mj-ea"/>
          <a:cs typeface="+mj-cs"/>
        </a:defRPr>
      </a:lvl1pPr>
      <a:lvl2pPr marL="342900" indent="-342900" algn="ctr" defTabSz="-13873163" rtl="0" eaLnBrk="0" fontAlgn="base" hangingPunct="0">
        <a:spcBef>
          <a:spcPct val="0"/>
        </a:spcBef>
        <a:spcAft>
          <a:spcPct val="0"/>
        </a:spcAft>
        <a:defRPr sz="4400">
          <a:solidFill>
            <a:schemeClr val="tx2"/>
          </a:solidFill>
          <a:latin typeface="Arial"/>
        </a:defRPr>
      </a:lvl2pPr>
      <a:lvl3pPr marL="342900" indent="-342900" algn="ctr" defTabSz="-13873163" rtl="0" eaLnBrk="0" fontAlgn="base" hangingPunct="0">
        <a:spcBef>
          <a:spcPct val="0"/>
        </a:spcBef>
        <a:spcAft>
          <a:spcPct val="0"/>
        </a:spcAft>
        <a:defRPr sz="4400">
          <a:solidFill>
            <a:schemeClr val="tx2"/>
          </a:solidFill>
          <a:latin typeface="Arial"/>
        </a:defRPr>
      </a:lvl3pPr>
      <a:lvl4pPr marL="342900" indent="-342900" algn="ctr" defTabSz="-13873163" rtl="0" eaLnBrk="0" fontAlgn="base" hangingPunct="0">
        <a:spcBef>
          <a:spcPct val="0"/>
        </a:spcBef>
        <a:spcAft>
          <a:spcPct val="0"/>
        </a:spcAft>
        <a:defRPr sz="4400">
          <a:solidFill>
            <a:schemeClr val="tx2"/>
          </a:solidFill>
          <a:latin typeface="Arial"/>
        </a:defRPr>
      </a:lvl4pPr>
      <a:lvl5pPr marL="342900" indent="-342900" algn="ctr" defTabSz="-13873163" rtl="0" eaLnBrk="0" fontAlgn="base" hangingPunct="0">
        <a:spcBef>
          <a:spcPct val="0"/>
        </a:spcBef>
        <a:spcAft>
          <a:spcPct val="0"/>
        </a:spcAft>
        <a:defRPr sz="4400">
          <a:solidFill>
            <a:schemeClr val="tx2"/>
          </a:solidFill>
          <a:latin typeface="Arial"/>
        </a:defRPr>
      </a:lvl5pPr>
      <a:lvl6pPr marL="457200" algn="ctr" fontAlgn="base">
        <a:spcBef>
          <a:spcPct val="0"/>
        </a:spcBef>
        <a:spcAft>
          <a:spcPct val="0"/>
        </a:spcAft>
        <a:defRPr sz="4400">
          <a:solidFill>
            <a:schemeClr val="tx2">
              <a:alpha val="100000"/>
            </a:schemeClr>
          </a:solidFill>
          <a:latin typeface="Arial"/>
        </a:defRPr>
      </a:lvl6pPr>
      <a:lvl7pPr marL="914400" algn="ctr" fontAlgn="base">
        <a:spcBef>
          <a:spcPct val="0"/>
        </a:spcBef>
        <a:spcAft>
          <a:spcPct val="0"/>
        </a:spcAft>
        <a:defRPr sz="4400">
          <a:solidFill>
            <a:schemeClr val="tx2">
              <a:alpha val="100000"/>
            </a:schemeClr>
          </a:solidFill>
          <a:latin typeface="Arial"/>
        </a:defRPr>
      </a:lvl7pPr>
      <a:lvl8pPr marL="1371600" algn="ctr" fontAlgn="base">
        <a:spcBef>
          <a:spcPct val="0"/>
        </a:spcBef>
        <a:spcAft>
          <a:spcPct val="0"/>
        </a:spcAft>
        <a:defRPr sz="4400">
          <a:solidFill>
            <a:schemeClr val="tx2">
              <a:alpha val="100000"/>
            </a:schemeClr>
          </a:solidFill>
          <a:latin typeface="Arial"/>
        </a:defRPr>
      </a:lvl8pPr>
      <a:lvl9pPr marL="1828800" algn="ctr" fontAlgn="base">
        <a:spcBef>
          <a:spcPct val="0"/>
        </a:spcBef>
        <a:spcAft>
          <a:spcPct val="0"/>
        </a:spcAft>
        <a:defRPr sz="4400">
          <a:solidFill>
            <a:schemeClr val="tx2">
              <a:alpha val="100000"/>
            </a:schemeClr>
          </a:solidFill>
          <a:latin typeface="Arial"/>
        </a:defRPr>
      </a:lvl9pPr>
    </p:titleStyle>
    <p:bodyStyle>
      <a:lvl1pPr marL="342900" indent="-342900" algn="l" defTabSz="-13873163"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defTabSz="-13873163" rtl="0" eaLnBrk="0" fontAlgn="base" hangingPunct="0">
        <a:spcBef>
          <a:spcPct val="20000"/>
        </a:spcBef>
        <a:spcAft>
          <a:spcPct val="0"/>
        </a:spcAft>
        <a:buChar char="–"/>
        <a:defRPr sz="2800">
          <a:solidFill>
            <a:schemeClr val="tx1"/>
          </a:solidFill>
          <a:latin typeface="+mn-lt"/>
        </a:defRPr>
      </a:lvl2pPr>
      <a:lvl3pPr marL="1143000" indent="-228600" algn="l" defTabSz="-13873163" rtl="0" eaLnBrk="0" fontAlgn="base" hangingPunct="0">
        <a:spcBef>
          <a:spcPct val="20000"/>
        </a:spcBef>
        <a:spcAft>
          <a:spcPct val="0"/>
        </a:spcAft>
        <a:buChar char="•"/>
        <a:defRPr sz="2400">
          <a:solidFill>
            <a:schemeClr val="tx1"/>
          </a:solidFill>
          <a:latin typeface="+mn-lt"/>
        </a:defRPr>
      </a:lvl3pPr>
      <a:lvl4pPr marL="1600200" indent="-228600" algn="l" defTabSz="-13873163" rtl="0" eaLnBrk="0" fontAlgn="base" hangingPunct="0">
        <a:spcBef>
          <a:spcPct val="20000"/>
        </a:spcBef>
        <a:spcAft>
          <a:spcPct val="0"/>
        </a:spcAft>
        <a:buChar char="–"/>
        <a:defRPr sz="2000">
          <a:solidFill>
            <a:schemeClr val="tx1"/>
          </a:solidFill>
          <a:latin typeface="+mn-lt"/>
        </a:defRPr>
      </a:lvl4pPr>
      <a:lvl5pPr marL="2057400" indent="-228600" algn="l" defTabSz="-13873163" rtl="0" eaLnBrk="0" fontAlgn="base" hangingPunct="0">
        <a:spcBef>
          <a:spcPct val="20000"/>
        </a:spcBef>
        <a:spcAft>
          <a:spcPct val="0"/>
        </a:spcAft>
        <a:buChar char="»"/>
        <a:defRPr sz="2000">
          <a:solidFill>
            <a:schemeClr val="tx1"/>
          </a:solidFill>
          <a:latin typeface="+mn-lt"/>
        </a:defRPr>
      </a:lvl5pPr>
      <a:lvl6pPr marL="2514600" indent="-228600" algn="l" fontAlgn="base">
        <a:spcBef>
          <a:spcPct val="20000"/>
        </a:spcBef>
        <a:spcAft>
          <a:spcPct val="0"/>
        </a:spcAft>
        <a:buChar char="»"/>
        <a:defRPr sz="2000">
          <a:solidFill>
            <a:schemeClr val="tx1">
              <a:alpha val="100000"/>
            </a:schemeClr>
          </a:solidFill>
          <a:latin typeface="+mn-lt"/>
        </a:defRPr>
      </a:lvl6pPr>
      <a:lvl7pPr marL="2971800" indent="-228600" algn="l" fontAlgn="base">
        <a:spcBef>
          <a:spcPct val="20000"/>
        </a:spcBef>
        <a:spcAft>
          <a:spcPct val="0"/>
        </a:spcAft>
        <a:buChar char="»"/>
        <a:defRPr sz="2000">
          <a:solidFill>
            <a:schemeClr val="tx1">
              <a:alpha val="100000"/>
            </a:schemeClr>
          </a:solidFill>
          <a:latin typeface="+mn-lt"/>
        </a:defRPr>
      </a:lvl7pPr>
      <a:lvl8pPr marL="3429000" indent="-228600" algn="l" fontAlgn="base">
        <a:spcBef>
          <a:spcPct val="20000"/>
        </a:spcBef>
        <a:spcAft>
          <a:spcPct val="0"/>
        </a:spcAft>
        <a:buChar char="»"/>
        <a:defRPr sz="2000">
          <a:solidFill>
            <a:schemeClr val="tx1">
              <a:alpha val="100000"/>
            </a:schemeClr>
          </a:solidFill>
          <a:latin typeface="+mn-lt"/>
        </a:defRPr>
      </a:lvl8pPr>
      <a:lvl9pPr marL="3886200" indent="-228600" algn="l" fontAlgn="base">
        <a:spcBef>
          <a:spcPct val="20000"/>
        </a:spcBef>
        <a:spcAft>
          <a:spcPct val="0"/>
        </a:spcAft>
        <a:buChar char="»"/>
        <a:defRPr sz="2000">
          <a:solidFill>
            <a:schemeClr val="tx1">
              <a:alpha val="100000"/>
            </a:schemeClr>
          </a:solidFill>
          <a:latin typeface="+mn-lt"/>
        </a:defRPr>
      </a:lvl9pPr>
    </p:bodyStyle>
    <p:otherStyle>
      <a:lvl1pPr algn="l" eaLnBrk="0" fontAlgn="base" hangingPunct="0">
        <a:spcBef>
          <a:spcPct val="0"/>
        </a:spcBef>
        <a:spcAft>
          <a:spcPct val="0"/>
        </a:spcAft>
        <a:defRPr>
          <a:solidFill>
            <a:schemeClr val="tx1">
              <a:alpha val="100000"/>
            </a:schemeClr>
          </a:solidFill>
          <a:latin typeface="Arial"/>
        </a:defRPr>
      </a:lvl1pPr>
      <a:lvl2pPr marL="457200" algn="l" eaLnBrk="0" fontAlgn="base" hangingPunct="0">
        <a:spcBef>
          <a:spcPct val="0"/>
        </a:spcBef>
        <a:spcAft>
          <a:spcPct val="0"/>
        </a:spcAft>
        <a:defRPr>
          <a:solidFill>
            <a:schemeClr val="tx1">
              <a:alpha val="100000"/>
            </a:schemeClr>
          </a:solidFill>
          <a:latin typeface="Arial"/>
        </a:defRPr>
      </a:lvl2pPr>
      <a:lvl3pPr marL="914400" algn="l" eaLnBrk="0" fontAlgn="base" hangingPunct="0">
        <a:spcBef>
          <a:spcPct val="0"/>
        </a:spcBef>
        <a:spcAft>
          <a:spcPct val="0"/>
        </a:spcAft>
        <a:defRPr>
          <a:solidFill>
            <a:schemeClr val="tx1">
              <a:alpha val="100000"/>
            </a:schemeClr>
          </a:solidFill>
          <a:latin typeface="Arial"/>
        </a:defRPr>
      </a:lvl3pPr>
      <a:lvl4pPr marL="1371600" algn="l" eaLnBrk="0" fontAlgn="base" hangingPunct="0">
        <a:spcBef>
          <a:spcPct val="0"/>
        </a:spcBef>
        <a:spcAft>
          <a:spcPct val="0"/>
        </a:spcAft>
        <a:defRPr>
          <a:solidFill>
            <a:schemeClr val="tx1">
              <a:alpha val="100000"/>
            </a:schemeClr>
          </a:solidFill>
          <a:latin typeface="Arial"/>
        </a:defRPr>
      </a:lvl4pPr>
      <a:lvl5pPr marL="1828800" algn="l" eaLnBrk="0" fontAlgn="base" hangingPunct="0">
        <a:spcBef>
          <a:spcPct val="0"/>
        </a:spcBef>
        <a:spcAft>
          <a:spcPct val="0"/>
        </a:spcAft>
        <a:defRPr>
          <a:solidFill>
            <a:schemeClr val="tx1">
              <a:alpha val="100000"/>
            </a:schemeClr>
          </a:solidFill>
          <a:latin typeface="Arial"/>
        </a:defRPr>
      </a:lvl5pPr>
      <a:lvl6pPr marL="2286000" algn="l" eaLnBrk="0" fontAlgn="base" hangingPunct="0">
        <a:spcBef>
          <a:spcPct val="0"/>
        </a:spcBef>
        <a:spcAft>
          <a:spcPct val="0"/>
        </a:spcAft>
        <a:defRPr>
          <a:solidFill>
            <a:schemeClr val="tx1">
              <a:alpha val="100000"/>
            </a:schemeClr>
          </a:solidFill>
          <a:latin typeface="Arial"/>
        </a:defRPr>
      </a:lvl6pPr>
      <a:lvl7pPr marL="2743200" algn="l" eaLnBrk="0" fontAlgn="base" hangingPunct="0">
        <a:spcBef>
          <a:spcPct val="0"/>
        </a:spcBef>
        <a:spcAft>
          <a:spcPct val="0"/>
        </a:spcAft>
        <a:defRPr>
          <a:solidFill>
            <a:schemeClr val="tx1">
              <a:alpha val="100000"/>
            </a:schemeClr>
          </a:solidFill>
          <a:latin typeface="Arial"/>
        </a:defRPr>
      </a:lvl7pPr>
      <a:lvl8pPr marL="3200400" algn="l" eaLnBrk="0" fontAlgn="base" hangingPunct="0">
        <a:spcBef>
          <a:spcPct val="0"/>
        </a:spcBef>
        <a:spcAft>
          <a:spcPct val="0"/>
        </a:spcAft>
        <a:defRPr>
          <a:solidFill>
            <a:schemeClr val="tx1">
              <a:alpha val="100000"/>
            </a:schemeClr>
          </a:solidFill>
          <a:latin typeface="Arial"/>
        </a:defRPr>
      </a:lvl8pPr>
      <a:lvl9pPr marL="3657600" algn="l" eaLnBrk="0" fontAlgn="base" hangingPunct="0">
        <a:spcBef>
          <a:spcPct val="0"/>
        </a:spcBef>
        <a:spcAft>
          <a:spcPct val="0"/>
        </a:spcAft>
        <a:defRPr>
          <a:solidFill>
            <a:schemeClr val="tx1">
              <a:alpha val="100000"/>
            </a:schemeClr>
          </a:solidFill>
          <a:latin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ape 6"/>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84CB4E3-DDCD-47C3-9486-D7D9DA780B60}" type="slidenum">
              <a:rPr lang="en-US"/>
              <a:pPr eaLnBrk="1" hangingPunct="1"/>
              <a:t>1</a:t>
            </a:fld>
            <a:endParaRPr lang="en-US"/>
          </a:p>
        </p:txBody>
      </p:sp>
      <p:sp>
        <p:nvSpPr>
          <p:cNvPr id="198659" name="Shape 198658"/>
          <p:cNvSpPr>
            <a:spLocks noGrp="1" noChangeArrowheads="1"/>
          </p:cNvSpPr>
          <p:nvPr>
            <p:ph type="title"/>
          </p:nvPr>
        </p:nvSpPr>
        <p:spPr>
          <a:xfrm>
            <a:off x="683568" y="1916832"/>
            <a:ext cx="8229600" cy="1143000"/>
          </a:xfrm>
          <a:noFill/>
        </p:spPr>
        <p:txBody>
          <a:bodyPr/>
          <a:lstStyle/>
          <a:p>
            <a:pPr marL="0" indent="0" defTabSz="914400" eaLnBrk="1" hangingPunct="1"/>
            <a:r>
              <a:rPr lang="tr-TR" sz="3200" dirty="0" smtClean="0"/>
              <a:t>Doğru </a:t>
            </a:r>
            <a:r>
              <a:rPr lang="tr-TR" sz="3200" dirty="0" smtClean="0"/>
              <a:t>Akım Devreleri</a:t>
            </a:r>
            <a:endParaRPr lang="tr-T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9AACBE-9A34-4B89-A581-C489441C94F8}" type="slidenum">
              <a:rPr lang="en-US"/>
              <a:pPr eaLnBrk="1" hangingPunct="1"/>
              <a:t>2</a:t>
            </a:fld>
            <a:endParaRPr lang="en-US"/>
          </a:p>
        </p:txBody>
      </p:sp>
      <p:sp>
        <p:nvSpPr>
          <p:cNvPr id="208900" name="Shape 208899"/>
          <p:cNvSpPr>
            <a:spLocks noGrp="1" noChangeArrowheads="1"/>
          </p:cNvSpPr>
          <p:nvPr>
            <p:ph type="title"/>
          </p:nvPr>
        </p:nvSpPr>
        <p:spPr>
          <a:noFill/>
        </p:spPr>
        <p:txBody>
          <a:bodyPr/>
          <a:lstStyle/>
          <a:p>
            <a:pPr marL="0" indent="0" defTabSz="914400" eaLnBrk="1" hangingPunct="1"/>
            <a:r>
              <a:rPr lang="tr-TR" sz="3200" smtClean="0">
                <a:solidFill>
                  <a:schemeClr val="tx1"/>
                </a:solidFill>
              </a:rPr>
              <a:t>Giriş</a:t>
            </a:r>
            <a:endParaRPr lang="tr-TR" smtClean="0"/>
          </a:p>
        </p:txBody>
      </p:sp>
      <p:sp>
        <p:nvSpPr>
          <p:cNvPr id="13315" name="Rectangle 13314"/>
          <p:cNvSpPr>
            <a:spLocks noChangeArrowheads="1"/>
          </p:cNvSpPr>
          <p:nvPr/>
        </p:nvSpPr>
        <p:spPr bwMode="auto">
          <a:xfrm>
            <a:off x="179388" y="1125538"/>
            <a:ext cx="8748712" cy="4196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50000"/>
              </a:lnSpc>
            </a:pPr>
            <a:r>
              <a:rPr lang="tr-TR" dirty="0" smtClean="0"/>
              <a:t>Bu bölümde batarya, direnç ve kapasitörden oluşan basit devreler, dirençlerin değişik bağlanma şekilleri ile yeni direnç değerleri elde edilmesi anlatılacaktır. Burada devreler analiz edilirken izole edilmiş sistemlerin enerji korunumu ve yük korunumuna göre Kirchhoff kuralları kullanılacaktır. </a:t>
            </a:r>
          </a:p>
          <a:p>
            <a:pPr>
              <a:lnSpc>
                <a:spcPct val="150000"/>
              </a:lnSpc>
            </a:pPr>
            <a:endParaRPr lang="en-US" dirty="0"/>
          </a:p>
          <a:p>
            <a:pPr>
              <a:lnSpc>
                <a:spcPct val="150000"/>
              </a:lnSpc>
            </a:pPr>
            <a:r>
              <a:rPr lang="tr-TR" dirty="0" smtClean="0"/>
              <a:t>Devreler analiz edilirken kararlı durumları (yani devredeki akımın sabit ve bir yönde aktığı) dikkate alınacaktır. Bu tür akımlara doğru akım (direct current-DC) denir. Daha sonraki bölümlerde alternatif akımların (alternating current-AC) kullanıldığı devreler anlatılacaktır.  Bölümün sonunda akım ve gerilimi ölçmek için evlerde kullanılan ölçü aletleri anlatılacaktır.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3697BD6-C12E-4688-8852-D23A975D9927}" type="slidenum">
              <a:rPr lang="en-US"/>
              <a:pPr eaLnBrk="1" hangingPunct="1"/>
              <a:t>3</a:t>
            </a:fld>
            <a:endParaRPr lang="en-US"/>
          </a:p>
        </p:txBody>
      </p:sp>
      <p:sp>
        <p:nvSpPr>
          <p:cNvPr id="209922" name="Shape 209921"/>
          <p:cNvSpPr>
            <a:spLocks noGrp="1" noChangeArrowheads="1"/>
          </p:cNvSpPr>
          <p:nvPr>
            <p:ph type="title"/>
          </p:nvPr>
        </p:nvSpPr>
        <p:spPr>
          <a:noFill/>
        </p:spPr>
        <p:txBody>
          <a:bodyPr/>
          <a:lstStyle/>
          <a:p>
            <a:pPr marL="0" indent="0" defTabSz="914400" eaLnBrk="1" hangingPunct="1"/>
            <a:r>
              <a:rPr lang="tr-TR" sz="3600" dirty="0" smtClean="0">
                <a:solidFill>
                  <a:schemeClr val="tx1"/>
                </a:solidFill>
              </a:rPr>
              <a:t>Elektromotor </a:t>
            </a:r>
            <a:r>
              <a:rPr lang="tr-TR" sz="3600" dirty="0" smtClean="0">
                <a:solidFill>
                  <a:schemeClr val="tx1"/>
                </a:solidFill>
              </a:rPr>
              <a:t>Kuvveti</a:t>
            </a:r>
            <a:endParaRPr lang="tr-TR" dirty="0" smtClean="0"/>
          </a:p>
        </p:txBody>
      </p:sp>
      <p:sp>
        <p:nvSpPr>
          <p:cNvPr id="14339" name="Rectangle 14338"/>
          <p:cNvSpPr>
            <a:spLocks noChangeArrowheads="1"/>
          </p:cNvSpPr>
          <p:nvPr/>
        </p:nvSpPr>
        <p:spPr bwMode="auto">
          <a:xfrm>
            <a:off x="179388" y="1557338"/>
            <a:ext cx="874871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dirty="0" smtClean="0"/>
              <a:t>Direnç ve bataryadan oluşan basit bir devre, yük taşıyıcılarının işareti negatif ise yükler düşük potansiyel seviyesinden yüksek potansiyel seviyesine taşınır.</a:t>
            </a:r>
            <a:endParaRPr lang="tr-TR" dirty="0"/>
          </a:p>
        </p:txBody>
      </p:sp>
      <p:pic>
        <p:nvPicPr>
          <p:cNvPr id="1628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730" y="2204864"/>
            <a:ext cx="2247900" cy="2314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0112" y="2420888"/>
            <a:ext cx="152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flipH="1">
            <a:off x="5580112" y="3585344"/>
            <a:ext cx="2880320" cy="369332"/>
          </a:xfrm>
          <a:prstGeom prst="rect">
            <a:avLst/>
          </a:prstGeom>
          <a:noFill/>
        </p:spPr>
        <p:txBody>
          <a:bodyPr wrap="square" rtlCol="0">
            <a:spAutoFit/>
          </a:bodyPr>
          <a:lstStyle/>
          <a:p>
            <a:r>
              <a:rPr lang="tr-TR" dirty="0" smtClean="0"/>
              <a:t>Fethiyede bir şelale</a:t>
            </a:r>
            <a:endParaRPr lang="tr-TR" dirty="0"/>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3848" y="4221088"/>
            <a:ext cx="2857500" cy="214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6228184" y="4797152"/>
            <a:ext cx="2232248" cy="369332"/>
          </a:xfrm>
          <a:prstGeom prst="rect">
            <a:avLst/>
          </a:prstGeom>
          <a:noFill/>
        </p:spPr>
        <p:txBody>
          <a:bodyPr wrap="square" rtlCol="0">
            <a:spAutoFit/>
          </a:bodyPr>
          <a:lstStyle/>
          <a:p>
            <a:r>
              <a:rPr lang="tr-TR" dirty="0" smtClean="0"/>
              <a:t>Manavgat şelalesi</a:t>
            </a:r>
            <a:endParaRPr lang="tr-TR" dirty="0"/>
          </a:p>
        </p:txBody>
      </p:sp>
    </p:spTree>
    <p:extLst>
      <p:ext uri="{BB962C8B-B14F-4D97-AF65-F5344CB8AC3E}">
        <p14:creationId xmlns:p14="http://schemas.microsoft.com/office/powerpoint/2010/main" val="2391535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3697BD6-C12E-4688-8852-D23A975D9927}" type="slidenum">
              <a:rPr lang="en-US"/>
              <a:pPr eaLnBrk="1" hangingPunct="1"/>
              <a:t>4</a:t>
            </a:fld>
            <a:endParaRPr lang="en-US"/>
          </a:p>
        </p:txBody>
      </p:sp>
      <p:sp>
        <p:nvSpPr>
          <p:cNvPr id="209922" name="Shape 209921"/>
          <p:cNvSpPr>
            <a:spLocks noGrp="1" noChangeArrowheads="1"/>
          </p:cNvSpPr>
          <p:nvPr>
            <p:ph type="title"/>
          </p:nvPr>
        </p:nvSpPr>
        <p:spPr>
          <a:noFill/>
        </p:spPr>
        <p:txBody>
          <a:bodyPr/>
          <a:lstStyle/>
          <a:p>
            <a:pPr marL="0" indent="0" defTabSz="914400" eaLnBrk="1" hangingPunct="1"/>
            <a:r>
              <a:rPr lang="tr-TR" sz="3600" dirty="0" smtClean="0">
                <a:solidFill>
                  <a:schemeClr val="tx1"/>
                </a:solidFill>
              </a:rPr>
              <a:t>Elektromotor </a:t>
            </a:r>
            <a:r>
              <a:rPr lang="tr-TR" sz="3600" dirty="0" smtClean="0">
                <a:solidFill>
                  <a:schemeClr val="tx1"/>
                </a:solidFill>
              </a:rPr>
              <a:t>Kuvveti</a:t>
            </a:r>
            <a:endParaRPr lang="tr-TR" dirty="0" smtClean="0"/>
          </a:p>
        </p:txBody>
      </p:sp>
      <p:sp>
        <p:nvSpPr>
          <p:cNvPr id="14339" name="Rectangle 14338"/>
          <p:cNvSpPr>
            <a:spLocks noChangeArrowheads="1"/>
          </p:cNvSpPr>
          <p:nvPr/>
        </p:nvSpPr>
        <p:spPr bwMode="auto">
          <a:xfrm>
            <a:off x="107380" y="1543448"/>
            <a:ext cx="5760764"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tr-TR" dirty="0" smtClean="0"/>
              <a:t>Bataryanın pozitif terminali (ucu) negatif ucuna göre daha yüksektedir. Batarya içindeki yükler hareket ederken iç dirençle (r) karşılaşırlar. İdeal bir bataryanın iç direnci sıfırdır. Bataryanın terminalleri (uçları) arasındaki potansiyel farkına batarya </a:t>
            </a:r>
            <a:r>
              <a:rPr lang="el-GR" dirty="0" smtClean="0">
                <a:latin typeface="Times New Roman"/>
                <a:cs typeface="Times New Roman"/>
              </a:rPr>
              <a:t>ε</a:t>
            </a:r>
            <a:r>
              <a:rPr lang="tr-TR" dirty="0" smtClean="0">
                <a:latin typeface="Times New Roman"/>
                <a:cs typeface="Times New Roman"/>
              </a:rPr>
              <a:t>-</a:t>
            </a:r>
            <a:r>
              <a:rPr lang="tr-TR" dirty="0" smtClean="0"/>
              <a:t>gerilimi (elektro motor kuvvet-emk) denir. Gerçekte ise batarya gerilimi emk ya eşit değildir. Bataryanın içindeki r-iç direncin den dolayı potansiyel farkı azalır (elektron sayısı batarya uçlarına göre azdır). Şekilde kesikli çizgi içindeki kısım batarya gerilimi gösterir. r direncinde kaybolan potansiyel miktarı </a:t>
            </a:r>
            <a:r>
              <a:rPr lang="tr-TR" i="1" dirty="0" smtClean="0"/>
              <a:t>Ir</a:t>
            </a:r>
            <a:r>
              <a:rPr lang="tr-TR" dirty="0" smtClean="0"/>
              <a:t> kadardır. Buradaki </a:t>
            </a:r>
            <a:r>
              <a:rPr lang="tr-TR" i="1" dirty="0" smtClean="0"/>
              <a:t>I</a:t>
            </a:r>
            <a:r>
              <a:rPr lang="tr-TR" dirty="0" smtClean="0"/>
              <a:t> devreden geçen </a:t>
            </a:r>
            <a:r>
              <a:rPr lang="tr-TR" dirty="0"/>
              <a:t>akımdır (devre akımı). </a:t>
            </a:r>
            <a:r>
              <a:rPr lang="tr-TR" dirty="0" smtClean="0"/>
              <a:t>Bataryanın uçları arasındaki potansiyel farkı </a:t>
            </a:r>
            <a:r>
              <a:rPr lang="el-GR" dirty="0" smtClean="0">
                <a:latin typeface="Times New Roman"/>
                <a:cs typeface="Times New Roman"/>
              </a:rPr>
              <a:t>Δ</a:t>
            </a:r>
            <a:r>
              <a:rPr lang="tr-TR" i="1" dirty="0" smtClean="0"/>
              <a:t>V =V</a:t>
            </a:r>
            <a:r>
              <a:rPr lang="tr-TR" i="1" baseline="-25000" dirty="0" smtClean="0"/>
              <a:t>b</a:t>
            </a:r>
            <a:r>
              <a:rPr lang="tr-TR" i="1" dirty="0" smtClean="0"/>
              <a:t>–V</a:t>
            </a:r>
            <a:r>
              <a:rPr lang="tr-TR" i="1" baseline="-25000" dirty="0" smtClean="0"/>
              <a:t>a</a:t>
            </a:r>
            <a:r>
              <a:rPr lang="tr-TR" dirty="0" smtClean="0"/>
              <a:t> şeklindedir. R ise yük direncidir.</a:t>
            </a:r>
            <a:endParaRPr lang="tr-TR" dirty="0"/>
          </a:p>
        </p:txBody>
      </p:sp>
      <p:pic>
        <p:nvPicPr>
          <p:cNvPr id="1638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8144" y="1032829"/>
            <a:ext cx="3024336" cy="5852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4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6456" y="5721746"/>
            <a:ext cx="12192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44"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4460" y="5577840"/>
            <a:ext cx="1143000"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45"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7904" y="5702061"/>
            <a:ext cx="14763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2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3697BD6-C12E-4688-8852-D23A975D9927}" type="slidenum">
              <a:rPr lang="en-US"/>
              <a:pPr eaLnBrk="1" hangingPunct="1"/>
              <a:t>5</a:t>
            </a:fld>
            <a:endParaRPr lang="en-US"/>
          </a:p>
        </p:txBody>
      </p:sp>
      <p:sp>
        <p:nvSpPr>
          <p:cNvPr id="209922" name="Shape 209921"/>
          <p:cNvSpPr>
            <a:spLocks noGrp="1" noChangeArrowheads="1"/>
          </p:cNvSpPr>
          <p:nvPr>
            <p:ph type="title"/>
          </p:nvPr>
        </p:nvSpPr>
        <p:spPr>
          <a:noFill/>
        </p:spPr>
        <p:txBody>
          <a:bodyPr/>
          <a:lstStyle/>
          <a:p>
            <a:pPr marL="0" indent="0" defTabSz="914400" eaLnBrk="1" hangingPunct="1"/>
            <a:r>
              <a:rPr lang="tr-TR" sz="3600" b="1" dirty="0" smtClean="0"/>
              <a:t>Seri </a:t>
            </a:r>
            <a:r>
              <a:rPr lang="tr-TR" sz="3600" b="1" dirty="0" smtClean="0"/>
              <a:t>ve Paralel Bağlı Dirençler</a:t>
            </a:r>
            <a:endParaRPr lang="tr-TR" i="1" dirty="0" smtClean="0"/>
          </a:p>
        </p:txBody>
      </p:sp>
      <p:sp>
        <p:nvSpPr>
          <p:cNvPr id="14339" name="Rectangle 14338"/>
          <p:cNvSpPr>
            <a:spLocks noChangeArrowheads="1"/>
          </p:cNvSpPr>
          <p:nvPr/>
        </p:nvSpPr>
        <p:spPr bwMode="auto">
          <a:xfrm>
            <a:off x="107380" y="1268760"/>
            <a:ext cx="8929116"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tr-TR" dirty="0" smtClean="0"/>
              <a:t>Üretim aşamasında elde edilen belirli değerlerdeki dirençlerin seri veya paralel bağlanarak bazen değişik direnç değerlerinin elde edilmesi amaçlanabilir. Seri bağlama dirençlerin bir ucunun diğer direncin ucuna bağlanması ile yapılabilir. Şekldeki lambaları </a:t>
            </a:r>
            <a:r>
              <a:rPr lang="en-US" i="1" dirty="0" smtClean="0"/>
              <a:t>R</a:t>
            </a:r>
            <a:r>
              <a:rPr lang="en-US" baseline="-25000" dirty="0" smtClean="0"/>
              <a:t>1</a:t>
            </a:r>
            <a:r>
              <a:rPr lang="en-US" dirty="0" smtClean="0"/>
              <a:t> </a:t>
            </a:r>
            <a:r>
              <a:rPr lang="tr-TR" dirty="0" smtClean="0"/>
              <a:t>ve </a:t>
            </a:r>
            <a:r>
              <a:rPr lang="en-US" i="1" dirty="0" smtClean="0"/>
              <a:t>R</a:t>
            </a:r>
            <a:r>
              <a:rPr lang="en-US" baseline="-25000" dirty="0" smtClean="0"/>
              <a:t>2</a:t>
            </a:r>
            <a:r>
              <a:rPr lang="tr-TR" dirty="0" smtClean="0"/>
              <a:t> olarak kabul edersek aynı akım değeri her lambadan geçecektir. </a:t>
            </a:r>
            <a:endParaRPr lang="tr-TR"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907" y="2742268"/>
            <a:ext cx="8124825" cy="315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81375" y="3028950"/>
            <a:ext cx="238125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07380" y="5979057"/>
            <a:ext cx="8777336" cy="923330"/>
          </a:xfrm>
          <a:prstGeom prst="rect">
            <a:avLst/>
          </a:prstGeom>
        </p:spPr>
        <p:txBody>
          <a:bodyPr wrap="square">
            <a:spAutoFit/>
          </a:bodyPr>
          <a:lstStyle/>
          <a:p>
            <a:r>
              <a:rPr lang="tr-TR" b="1" dirty="0" smtClean="0"/>
              <a:t>Şekil </a:t>
            </a:r>
            <a:r>
              <a:rPr lang="en-US" b="1" dirty="0" smtClean="0"/>
              <a:t>28.4 </a:t>
            </a:r>
            <a:r>
              <a:rPr lang="en-US" dirty="0"/>
              <a:t>(a) </a:t>
            </a:r>
            <a:r>
              <a:rPr lang="en-US" i="1" dirty="0"/>
              <a:t>R</a:t>
            </a:r>
            <a:r>
              <a:rPr lang="en-US" baseline="-25000" dirty="0"/>
              <a:t>1</a:t>
            </a:r>
            <a:r>
              <a:rPr lang="en-US" dirty="0"/>
              <a:t> </a:t>
            </a:r>
            <a:r>
              <a:rPr lang="tr-TR" dirty="0"/>
              <a:t>ve </a:t>
            </a:r>
            <a:r>
              <a:rPr lang="en-US" i="1" dirty="0"/>
              <a:t>R</a:t>
            </a:r>
            <a:r>
              <a:rPr lang="en-US" baseline="-25000" dirty="0"/>
              <a:t>2</a:t>
            </a:r>
            <a:r>
              <a:rPr lang="tr-TR" dirty="0" smtClean="0"/>
              <a:t> dirençlerine sahip ampullerin seri bağlanması. </a:t>
            </a:r>
            <a:r>
              <a:rPr lang="en-US" dirty="0" smtClean="0"/>
              <a:t>(</a:t>
            </a:r>
            <a:r>
              <a:rPr lang="en-US" dirty="0"/>
              <a:t>b) </a:t>
            </a:r>
            <a:r>
              <a:rPr lang="tr-TR" dirty="0" smtClean="0"/>
              <a:t>2 direncin devre gösterimi. </a:t>
            </a:r>
            <a:r>
              <a:rPr lang="en-US" i="1" dirty="0"/>
              <a:t>R</a:t>
            </a:r>
            <a:r>
              <a:rPr lang="en-US" baseline="-25000" dirty="0"/>
              <a:t>1</a:t>
            </a:r>
            <a:r>
              <a:rPr lang="en-US" dirty="0"/>
              <a:t> </a:t>
            </a:r>
            <a:r>
              <a:rPr lang="tr-TR" dirty="0"/>
              <a:t>ve </a:t>
            </a:r>
            <a:r>
              <a:rPr lang="en-US" i="1" dirty="0"/>
              <a:t>R</a:t>
            </a:r>
            <a:r>
              <a:rPr lang="en-US" baseline="-25000" dirty="0"/>
              <a:t>2</a:t>
            </a:r>
            <a:r>
              <a:rPr lang="tr-TR" dirty="0" smtClean="0"/>
              <a:t> den geçen akımlar eşittir.</a:t>
            </a:r>
            <a:r>
              <a:rPr lang="en-US" dirty="0" smtClean="0"/>
              <a:t> </a:t>
            </a:r>
            <a:r>
              <a:rPr lang="en-US" dirty="0"/>
              <a:t>(c) </a:t>
            </a:r>
            <a:r>
              <a:rPr lang="tr-TR" dirty="0" smtClean="0"/>
              <a:t>Bu şekildeki dirençler tek direnç olarak gösterilirler </a:t>
            </a:r>
            <a:r>
              <a:rPr lang="tr-TR" i="1" dirty="0" smtClean="0"/>
              <a:t>R</a:t>
            </a:r>
            <a:r>
              <a:rPr lang="tr-TR" baseline="-25000" dirty="0" smtClean="0"/>
              <a:t>eq</a:t>
            </a:r>
            <a:r>
              <a:rPr lang="tr-TR" dirty="0" smtClean="0"/>
              <a:t> = </a:t>
            </a:r>
            <a:r>
              <a:rPr lang="tr-TR" i="1" dirty="0"/>
              <a:t>R</a:t>
            </a:r>
            <a:r>
              <a:rPr lang="tr-TR" baseline="-25000" dirty="0"/>
              <a:t>1</a:t>
            </a:r>
            <a:r>
              <a:rPr lang="tr-TR" dirty="0"/>
              <a:t> </a:t>
            </a:r>
            <a:r>
              <a:rPr lang="tr-TR" dirty="0" smtClean="0"/>
              <a:t>+ </a:t>
            </a:r>
            <a:r>
              <a:rPr lang="tr-TR" i="1" dirty="0"/>
              <a:t>R</a:t>
            </a:r>
            <a:r>
              <a:rPr lang="tr-TR" baseline="-25000" dirty="0"/>
              <a:t>2</a:t>
            </a:r>
            <a:r>
              <a:rPr lang="tr-TR" dirty="0"/>
              <a:t>.</a:t>
            </a:r>
          </a:p>
        </p:txBody>
      </p:sp>
    </p:spTree>
    <p:extLst>
      <p:ext uri="{BB962C8B-B14F-4D97-AF65-F5344CB8AC3E}">
        <p14:creationId xmlns:p14="http://schemas.microsoft.com/office/powerpoint/2010/main" val="1019519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3697BD6-C12E-4688-8852-D23A975D9927}" type="slidenum">
              <a:rPr lang="en-US"/>
              <a:pPr eaLnBrk="1" hangingPunct="1"/>
              <a:t>6</a:t>
            </a:fld>
            <a:endParaRPr lang="en-US"/>
          </a:p>
        </p:txBody>
      </p:sp>
      <p:sp>
        <p:nvSpPr>
          <p:cNvPr id="209922" name="Shape 209921"/>
          <p:cNvSpPr>
            <a:spLocks noGrp="1" noChangeArrowheads="1"/>
          </p:cNvSpPr>
          <p:nvPr>
            <p:ph type="title"/>
          </p:nvPr>
        </p:nvSpPr>
        <p:spPr>
          <a:noFill/>
        </p:spPr>
        <p:txBody>
          <a:bodyPr/>
          <a:lstStyle/>
          <a:p>
            <a:pPr marL="0" indent="0" defTabSz="914400" eaLnBrk="1" hangingPunct="1"/>
            <a:r>
              <a:rPr lang="tr-TR" sz="3600" b="1" dirty="0" smtClean="0"/>
              <a:t>Seri </a:t>
            </a:r>
            <a:r>
              <a:rPr lang="tr-TR" sz="3600" b="1" dirty="0" smtClean="0"/>
              <a:t>ve Paralel Bağlı Dirençler</a:t>
            </a:r>
            <a:endParaRPr lang="tr-TR" i="1" dirty="0" smtClean="0"/>
          </a:p>
        </p:txBody>
      </p:sp>
      <p:sp>
        <p:nvSpPr>
          <p:cNvPr id="14339" name="Rectangle 14338"/>
          <p:cNvSpPr>
            <a:spLocks noChangeArrowheads="1"/>
          </p:cNvSpPr>
          <p:nvPr/>
        </p:nvSpPr>
        <p:spPr bwMode="auto">
          <a:xfrm>
            <a:off x="107380" y="1268760"/>
            <a:ext cx="892911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tr-TR" dirty="0" smtClean="0"/>
              <a:t>Bataryanın uçları arasındaki potansiyel farkı eşdeğer direnç (equivalent resistance) </a:t>
            </a:r>
            <a:r>
              <a:rPr lang="tr-TR" i="1" dirty="0" smtClean="0"/>
              <a:t>R</a:t>
            </a:r>
            <a:r>
              <a:rPr lang="tr-TR" baseline="-25000" dirty="0" smtClean="0"/>
              <a:t>eq</a:t>
            </a:r>
            <a:r>
              <a:rPr lang="tr-TR" dirty="0" smtClean="0"/>
              <a:t> ile gösterilir:</a:t>
            </a:r>
            <a:endParaRPr lang="tr-TR"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7704" y="2420888"/>
            <a:ext cx="81915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4632" y="3101975"/>
            <a:ext cx="38862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7704" y="3797796"/>
            <a:ext cx="2190750" cy="2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23652" y="4653136"/>
            <a:ext cx="8912844" cy="646331"/>
          </a:xfrm>
          <a:prstGeom prst="rect">
            <a:avLst/>
          </a:prstGeom>
        </p:spPr>
        <p:txBody>
          <a:bodyPr wrap="square">
            <a:spAutoFit/>
          </a:bodyPr>
          <a:lstStyle/>
          <a:p>
            <a:r>
              <a:rPr lang="tr-TR" dirty="0" smtClean="0"/>
              <a:t>Birbirine seri bağlanmış dirençlerin eşdeğeri bu dirençlerin değerlerinin toplamı şeklindedir. Eşdeğer direnç her zaman dirençlerin değerlerinden büyüktür. </a:t>
            </a:r>
            <a:endParaRPr lang="tr-TR" dirty="0"/>
          </a:p>
        </p:txBody>
      </p:sp>
    </p:spTree>
    <p:extLst>
      <p:ext uri="{BB962C8B-B14F-4D97-AF65-F5344CB8AC3E}">
        <p14:creationId xmlns:p14="http://schemas.microsoft.com/office/powerpoint/2010/main" val="3248642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3697BD6-C12E-4688-8852-D23A975D9927}" type="slidenum">
              <a:rPr lang="en-US"/>
              <a:pPr eaLnBrk="1" hangingPunct="1"/>
              <a:t>7</a:t>
            </a:fld>
            <a:endParaRPr lang="en-US"/>
          </a:p>
        </p:txBody>
      </p:sp>
      <p:sp>
        <p:nvSpPr>
          <p:cNvPr id="209922" name="Shape 209921"/>
          <p:cNvSpPr>
            <a:spLocks noGrp="1" noChangeArrowheads="1"/>
          </p:cNvSpPr>
          <p:nvPr>
            <p:ph type="title"/>
          </p:nvPr>
        </p:nvSpPr>
        <p:spPr>
          <a:noFill/>
        </p:spPr>
        <p:txBody>
          <a:bodyPr/>
          <a:lstStyle/>
          <a:p>
            <a:pPr marL="0" indent="0" defTabSz="914400" eaLnBrk="1" hangingPunct="1"/>
            <a:r>
              <a:rPr lang="tr-TR" sz="3600" b="1" dirty="0" smtClean="0"/>
              <a:t>Seri </a:t>
            </a:r>
            <a:r>
              <a:rPr lang="tr-TR" sz="3600" b="1" dirty="0" smtClean="0"/>
              <a:t>ve Paralel Bağlı Dirençler</a:t>
            </a:r>
            <a:endParaRPr lang="tr-TR" i="1" dirty="0" smtClean="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1124744"/>
            <a:ext cx="6962775" cy="443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211064" y="5657671"/>
            <a:ext cx="8640960" cy="923330"/>
          </a:xfrm>
          <a:prstGeom prst="rect">
            <a:avLst/>
          </a:prstGeom>
        </p:spPr>
        <p:txBody>
          <a:bodyPr wrap="square">
            <a:spAutoFit/>
          </a:bodyPr>
          <a:lstStyle/>
          <a:p>
            <a:r>
              <a:rPr lang="tr-TR" b="1" dirty="0" smtClean="0"/>
              <a:t>Şekil</a:t>
            </a:r>
            <a:r>
              <a:rPr lang="en-US" b="1" dirty="0" smtClean="0"/>
              <a:t> </a:t>
            </a:r>
            <a:r>
              <a:rPr lang="en-US" b="1" dirty="0"/>
              <a:t>28.6 </a:t>
            </a:r>
            <a:r>
              <a:rPr lang="en-US" dirty="0"/>
              <a:t>(a) </a:t>
            </a:r>
            <a:r>
              <a:rPr lang="tr-TR" dirty="0" smtClean="0"/>
              <a:t>Birbirine paralel </a:t>
            </a:r>
            <a:r>
              <a:rPr lang="tr-TR" dirty="0"/>
              <a:t>bağlanmış dirençleri</a:t>
            </a:r>
            <a:r>
              <a:rPr lang="en-US" dirty="0"/>
              <a:t> </a:t>
            </a:r>
            <a:r>
              <a:rPr lang="en-US" i="1" dirty="0"/>
              <a:t>R</a:t>
            </a:r>
            <a:r>
              <a:rPr lang="en-US" baseline="-25000" dirty="0"/>
              <a:t>1</a:t>
            </a:r>
            <a:r>
              <a:rPr lang="en-US" dirty="0"/>
              <a:t> </a:t>
            </a:r>
            <a:r>
              <a:rPr lang="tr-TR" dirty="0" smtClean="0"/>
              <a:t>ve </a:t>
            </a:r>
            <a:r>
              <a:rPr lang="en-US" i="1" dirty="0" smtClean="0"/>
              <a:t>R</a:t>
            </a:r>
            <a:r>
              <a:rPr lang="en-US" baseline="-25000" dirty="0" smtClean="0"/>
              <a:t>2 </a:t>
            </a:r>
            <a:r>
              <a:rPr lang="tr-TR" dirty="0" smtClean="0"/>
              <a:t> olan iki lamba</a:t>
            </a:r>
            <a:r>
              <a:rPr lang="en-US" dirty="0" smtClean="0"/>
              <a:t>. </a:t>
            </a:r>
            <a:r>
              <a:rPr lang="en-US" dirty="0"/>
              <a:t>(b) </a:t>
            </a:r>
            <a:r>
              <a:rPr lang="tr-TR" dirty="0" smtClean="0"/>
              <a:t>İki dirençin devre gösterimi</a:t>
            </a:r>
            <a:r>
              <a:rPr lang="en-US" dirty="0" smtClean="0"/>
              <a:t>. </a:t>
            </a:r>
            <a:r>
              <a:rPr lang="en-US" i="1" dirty="0"/>
              <a:t>R</a:t>
            </a:r>
            <a:r>
              <a:rPr lang="en-US" baseline="-25000" dirty="0"/>
              <a:t>1</a:t>
            </a:r>
            <a:r>
              <a:rPr lang="en-US" dirty="0"/>
              <a:t> </a:t>
            </a:r>
            <a:r>
              <a:rPr lang="tr-TR" dirty="0" smtClean="0"/>
              <a:t>ve </a:t>
            </a:r>
            <a:r>
              <a:rPr lang="en-US" i="1" dirty="0" smtClean="0"/>
              <a:t>R</a:t>
            </a:r>
            <a:r>
              <a:rPr lang="en-US" baseline="-25000" dirty="0" smtClean="0"/>
              <a:t>2 </a:t>
            </a:r>
            <a:r>
              <a:rPr lang="tr-TR" dirty="0" smtClean="0"/>
              <a:t> lerinin uçlarındaki potansiyel farkları aynıdır. </a:t>
            </a:r>
            <a:r>
              <a:rPr lang="en-US" dirty="0" smtClean="0"/>
              <a:t>(</a:t>
            </a:r>
            <a:r>
              <a:rPr lang="en-US" dirty="0"/>
              <a:t>c) </a:t>
            </a:r>
            <a:r>
              <a:rPr lang="tr-TR" dirty="0" smtClean="0"/>
              <a:t>Dirençlerin yerine eşdeğeri olan tek dirençle gösterim yapılmıştır</a:t>
            </a:r>
            <a:r>
              <a:rPr lang="en-US" dirty="0" smtClean="0"/>
              <a:t>.</a:t>
            </a:r>
            <a:endParaRPr lang="tr-TR" dirty="0"/>
          </a:p>
        </p:txBody>
      </p:sp>
    </p:spTree>
    <p:extLst>
      <p:ext uri="{BB962C8B-B14F-4D97-AF65-F5344CB8AC3E}">
        <p14:creationId xmlns:p14="http://schemas.microsoft.com/office/powerpoint/2010/main" val="935403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3697BD6-C12E-4688-8852-D23A975D9927}" type="slidenum">
              <a:rPr lang="en-US"/>
              <a:pPr eaLnBrk="1" hangingPunct="1"/>
              <a:t>8</a:t>
            </a:fld>
            <a:endParaRPr lang="en-US"/>
          </a:p>
        </p:txBody>
      </p:sp>
      <p:sp>
        <p:nvSpPr>
          <p:cNvPr id="209922" name="Shape 209921"/>
          <p:cNvSpPr>
            <a:spLocks noGrp="1" noChangeArrowheads="1"/>
          </p:cNvSpPr>
          <p:nvPr>
            <p:ph type="title"/>
          </p:nvPr>
        </p:nvSpPr>
        <p:spPr>
          <a:noFill/>
        </p:spPr>
        <p:txBody>
          <a:bodyPr/>
          <a:lstStyle/>
          <a:p>
            <a:pPr marL="0" indent="0" defTabSz="914400" eaLnBrk="1" hangingPunct="1"/>
            <a:r>
              <a:rPr lang="tr-TR" sz="3600" b="1" dirty="0" smtClean="0"/>
              <a:t>Seri </a:t>
            </a:r>
            <a:r>
              <a:rPr lang="tr-TR" sz="3600" b="1" dirty="0" smtClean="0"/>
              <a:t>ve Paralel Bağlı Dirençler</a:t>
            </a:r>
            <a:endParaRPr lang="tr-TR" i="1" dirty="0" smtClean="0"/>
          </a:p>
        </p:txBody>
      </p:sp>
      <p:sp>
        <p:nvSpPr>
          <p:cNvPr id="3" name="Rectangle 2"/>
          <p:cNvSpPr/>
          <p:nvPr/>
        </p:nvSpPr>
        <p:spPr>
          <a:xfrm>
            <a:off x="179512" y="1340768"/>
            <a:ext cx="8640960" cy="1477328"/>
          </a:xfrm>
          <a:prstGeom prst="rect">
            <a:avLst/>
          </a:prstGeom>
        </p:spPr>
        <p:txBody>
          <a:bodyPr wrap="square">
            <a:spAutoFit/>
          </a:bodyPr>
          <a:lstStyle/>
          <a:p>
            <a:r>
              <a:rPr lang="tr-TR" dirty="0" smtClean="0"/>
              <a:t>Dirençlerin Şekil 28.6 daki gibi paralel bağlandıklarını kabul edelim. Yükler Şekil 28.6b deki gibi bir bağlantı noktasına ulaşınca iki kısma ayrılarak R1 ve R2 dirençleri üzerinden devreyi tamamlar. Bağlantı noktalarını insanların girip çıktıkları kapılar gibi düşünebilirsiniz. Yük korunumundan dolayı bataryadan çıkan yük miktarı kadar bataryaya yük girer</a:t>
            </a:r>
            <a:r>
              <a:rPr lang="en-US" dirty="0" smtClean="0"/>
              <a:t>:</a:t>
            </a:r>
            <a:endParaRPr lang="tr-TR"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848" y="3571875"/>
            <a:ext cx="971550"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3728" y="4149080"/>
            <a:ext cx="4295775" cy="62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6582" y="5013176"/>
            <a:ext cx="1571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9792" y="5805264"/>
            <a:ext cx="2505075"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2006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Başlık 1"/>
          <p:cNvSpPr>
            <a:spLocks noGrp="1"/>
          </p:cNvSpPr>
          <p:nvPr>
            <p:ph type="title"/>
          </p:nvPr>
        </p:nvSpPr>
        <p:spPr/>
        <p:txBody>
          <a:bodyPr/>
          <a:lstStyle/>
          <a:p>
            <a:r>
              <a:rPr lang="tr-TR" altLang="tr-TR" smtClean="0"/>
              <a:t>Kaynaklar</a:t>
            </a:r>
          </a:p>
        </p:txBody>
      </p:sp>
      <p:sp>
        <p:nvSpPr>
          <p:cNvPr id="49155" name="Metin Yer Tutucusu 2"/>
          <p:cNvSpPr>
            <a:spLocks noGrp="1"/>
          </p:cNvSpPr>
          <p:nvPr>
            <p:ph type="body" idx="1"/>
          </p:nvPr>
        </p:nvSpPr>
        <p:spPr/>
        <p:txBody>
          <a:bodyPr/>
          <a:lstStyle/>
          <a:p>
            <a:pPr marL="514350" indent="-514350">
              <a:buFontTx/>
              <a:buAutoNum type="arabicPeriod"/>
            </a:pPr>
            <a:r>
              <a:rPr lang="tr-TR" altLang="tr-TR" sz="2800" smtClean="0"/>
              <a:t>Temel Fizik Cilt 1, Fishbane, Gasiorowicz, Thornton. Arkadaş yayınevi</a:t>
            </a:r>
          </a:p>
          <a:p>
            <a:pPr marL="514350" indent="-514350">
              <a:buFontTx/>
              <a:buAutoNum type="arabicPeriod"/>
            </a:pPr>
            <a:r>
              <a:rPr lang="tr-TR" altLang="tr-TR" sz="2800" smtClean="0"/>
              <a:t>Fen ve Mühendislik için Fizik 1, Serway, Palme yayıncılık.</a:t>
            </a:r>
          </a:p>
          <a:p>
            <a:pPr marL="514350" indent="-514350">
              <a:buFontTx/>
              <a:buAutoNum type="arabicPeriod"/>
            </a:pPr>
            <a:r>
              <a:rPr lang="tr-TR" altLang="tr-TR" sz="2800" smtClean="0"/>
              <a:t>Üniversiteler için Fizik, Bekir Karaoğlu, Seçkin Yayıncılık</a:t>
            </a:r>
          </a:p>
        </p:txBody>
      </p:sp>
      <p:sp>
        <p:nvSpPr>
          <p:cNvPr id="49156"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rtl="0" eaLnBrk="0" hangingPunct="0">
              <a:defRPr sz="2000">
                <a:solidFill>
                  <a:schemeClr val="tx1"/>
                </a:solidFill>
                <a:latin typeface="Arial" pitchFamily="34" charset="0"/>
              </a:defRPr>
            </a:lvl6pPr>
            <a:lvl7pPr rtl="0" eaLnBrk="0" hangingPunct="0">
              <a:defRPr sz="2000">
                <a:solidFill>
                  <a:schemeClr val="tx1"/>
                </a:solidFill>
                <a:latin typeface="Arial" pitchFamily="34" charset="0"/>
              </a:defRPr>
            </a:lvl7pPr>
            <a:lvl8pPr rtl="0" eaLnBrk="0" hangingPunct="0">
              <a:defRPr sz="2000">
                <a:solidFill>
                  <a:schemeClr val="tx1"/>
                </a:solidFill>
                <a:latin typeface="Arial" pitchFamily="34" charset="0"/>
              </a:defRPr>
            </a:lvl8pPr>
            <a:lvl9pPr rtl="0" eaLnBrk="0" hangingPunct="0">
              <a:defRPr sz="2000">
                <a:solidFill>
                  <a:schemeClr val="tx1"/>
                </a:solidFill>
                <a:latin typeface="Arial" pitchFamily="34" charset="0"/>
              </a:defRPr>
            </a:lvl9pPr>
          </a:lstStyle>
          <a:p>
            <a:fld id="{EAF56389-2627-453F-8C0D-05E3C2462D08}" type="slidenum">
              <a:rPr lang="en-US" altLang="tr-TR" sz="1400" smtClean="0"/>
              <a:pPr/>
              <a:t>9</a:t>
            </a:fld>
            <a:endParaRPr lang="en-US" altLang="tr-TR" sz="1400" smtClean="0"/>
          </a:p>
        </p:txBody>
      </p:sp>
    </p:spTree>
    <p:extLst>
      <p:ext uri="{BB962C8B-B14F-4D97-AF65-F5344CB8AC3E}">
        <p14:creationId xmlns:p14="http://schemas.microsoft.com/office/powerpoint/2010/main" val="891023033"/>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17515</TotalTime>
  <Words>541</Words>
  <Application>Microsoft Office PowerPoint</Application>
  <PresentationFormat>Ekran Gösterisi (4:3)</PresentationFormat>
  <Paragraphs>42</Paragraphs>
  <Slides>9</Slides>
  <Notes>8</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Default Design</vt:lpstr>
      <vt:lpstr>Doğru Akım Devreleri</vt:lpstr>
      <vt:lpstr>Giriş</vt:lpstr>
      <vt:lpstr>Elektromotor Kuvveti</vt:lpstr>
      <vt:lpstr>Elektromotor Kuvveti</vt:lpstr>
      <vt:lpstr>Seri ve Paralel Bağlı Dirençler</vt:lpstr>
      <vt:lpstr>Seri ve Paralel Bağlı Dirençler</vt:lpstr>
      <vt:lpstr>Seri ve Paralel Bağlı Dirençler</vt:lpstr>
      <vt:lpstr>Seri ve Paralel Bağlı Dirençler</vt:lpstr>
      <vt:lpstr>Kaynaklar</vt:lpstr>
    </vt:vector>
  </TitlesOfParts>
  <Compan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dc:creator>
  <cp:lastModifiedBy>SUNUCU</cp:lastModifiedBy>
  <cp:revision>1249</cp:revision>
  <cp:lastPrinted>2011-07-12T05:20:29Z</cp:lastPrinted>
  <dcterms:created xsi:type="dcterms:W3CDTF">2005-10-13T20:33:39Z</dcterms:created>
  <dcterms:modified xsi:type="dcterms:W3CDTF">2017-09-29T12:14:31Z</dcterms:modified>
</cp:coreProperties>
</file>