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0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45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57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33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95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40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69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09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73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7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6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74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4E510-1FA3-4015-9A91-7ADE4FF3AE6B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3D13A-D3A7-4487-A776-FD9A758DA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76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828836"/>
            <a:ext cx="6096000" cy="7514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Kalite Güvenliği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3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51461" y="1299294"/>
            <a:ext cx="81658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Yöntem geliştirilmesi ve </a:t>
            </a:r>
            <a:r>
              <a:rPr lang="tr-TR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validasyonunda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ilk aşama en az gerekliliklerin belirlenmesidir. Bu genellikle amaca uygun olacak şekilde yöntem </a:t>
            </a:r>
            <a:r>
              <a:rPr lang="tr-TR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spesifikasyonlarının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ortaya konmasıdır.  Yöntem geliştirilmesi belli bir hiyerarşik düzende yapılmalıdır. </a:t>
            </a:r>
          </a:p>
          <a:p>
            <a:pPr algn="just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Yöntem hiyerarşik düzeni,</a:t>
            </a:r>
          </a:p>
          <a:p>
            <a:endParaRPr lang="tr-TR" sz="24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Teknik    Yöntem    Prosedür     Protokol </a:t>
            </a:r>
            <a:endParaRPr lang="tr-TR" dirty="0"/>
          </a:p>
        </p:txBody>
      </p:sp>
      <p:sp>
        <p:nvSpPr>
          <p:cNvPr id="3" name="Sağ Ok 2"/>
          <p:cNvSpPr/>
          <p:nvPr/>
        </p:nvSpPr>
        <p:spPr>
          <a:xfrm>
            <a:off x="2718262" y="4430684"/>
            <a:ext cx="15794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ağ Ok 3"/>
          <p:cNvSpPr/>
          <p:nvPr/>
        </p:nvSpPr>
        <p:spPr>
          <a:xfrm>
            <a:off x="4039985" y="4476403"/>
            <a:ext cx="24938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5652655" y="4430684"/>
            <a:ext cx="307570" cy="685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990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37360" y="1365796"/>
            <a:ext cx="86452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Teknik   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Toplu bilgi sağlamak için uygun bilimsel </a:t>
            </a:r>
            <a:r>
              <a:rPr lang="tr-TR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prensib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endParaRPr lang="tr-TR" sz="24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Yöntem 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Seçilen ölçüm amacı için bir tekniğin adaptasyonu</a:t>
            </a:r>
          </a:p>
          <a:p>
            <a:endParaRPr lang="tr-TR" sz="24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Prosedur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Bir yöntemin kullanılması için gerekli olan yazılı </a:t>
            </a:r>
          </a:p>
          <a:p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      talimat</a:t>
            </a:r>
          </a:p>
          <a:p>
            <a:endParaRPr lang="tr-TR" sz="2400" dirty="0">
              <a:solidFill>
                <a:prstClr val="black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Protokol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: Belli bir amaç için bir analitik sonuçların kabul </a:t>
            </a:r>
          </a:p>
          <a:p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      edilmesi için mutlaka olması gereken talimatlar.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955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87</Words>
  <Application>Microsoft Office PowerPoint</Application>
  <PresentationFormat>Geniş ekran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Burcu Doğan Topal</cp:lastModifiedBy>
  <cp:revision>6</cp:revision>
  <dcterms:created xsi:type="dcterms:W3CDTF">2019-02-27T10:23:23Z</dcterms:created>
  <dcterms:modified xsi:type="dcterms:W3CDTF">2019-11-21T14:56:11Z</dcterms:modified>
</cp:coreProperties>
</file>