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9" r:id="rId3"/>
    <p:sldId id="260" r:id="rId4"/>
    <p:sldId id="261" r:id="rId5"/>
    <p:sldId id="262" r:id="rId6"/>
    <p:sldId id="267"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snapToGrid="0">
      <p:cViewPr varScale="1">
        <p:scale>
          <a:sx n="69" d="100"/>
          <a:sy n="69" d="100"/>
        </p:scale>
        <p:origin x="7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871664E-F905-4EF0-B479-D8252AFA1E40}"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1636891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1538367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2667989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61101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2797209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C871664E-F905-4EF0-B479-D8252AFA1E40}" type="datetimeFigureOut">
              <a:rPr lang="tr-TR" smtClean="0"/>
              <a:t>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1448065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C871664E-F905-4EF0-B479-D8252AFA1E40}" type="datetimeFigureOut">
              <a:rPr lang="tr-TR" smtClean="0"/>
              <a:t>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59254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871664E-F905-4EF0-B479-D8252AFA1E40}"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1613945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smtClean="0"/>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871664E-F905-4EF0-B479-D8252AFA1E40}"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2397531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871664E-F905-4EF0-B479-D8252AFA1E40}"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417131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871664E-F905-4EF0-B479-D8252AFA1E40}"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2067170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47771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871664E-F905-4EF0-B479-D8252AFA1E40}" type="datetimeFigureOut">
              <a:rPr lang="tr-TR" smtClean="0"/>
              <a:t>1.04.2018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3792344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871664E-F905-4EF0-B479-D8252AFA1E40}" type="datetimeFigureOut">
              <a:rPr lang="tr-TR" smtClean="0"/>
              <a:t>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3500112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871664E-F905-4EF0-B479-D8252AFA1E40}" type="datetimeFigureOut">
              <a:rPr lang="tr-TR" smtClean="0"/>
              <a:t>1.04.2018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3632102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smtClean="0"/>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3298843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71664E-F905-4EF0-B479-D8252AFA1E40}"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09A212-0DFF-4DA1-A556-9392CD5C752E}" type="slidenum">
              <a:rPr lang="tr-TR" smtClean="0"/>
              <a:t>‹#›</a:t>
            </a:fld>
            <a:endParaRPr lang="tr-TR"/>
          </a:p>
        </p:txBody>
      </p:sp>
    </p:spTree>
    <p:extLst>
      <p:ext uri="{BB962C8B-B14F-4D97-AF65-F5344CB8AC3E}">
        <p14:creationId xmlns:p14="http://schemas.microsoft.com/office/powerpoint/2010/main" val="149543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871664E-F905-4EF0-B479-D8252AFA1E40}" type="datetimeFigureOut">
              <a:rPr lang="tr-TR" smtClean="0"/>
              <a:t>1.04.2018</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A09A212-0DFF-4DA1-A556-9392CD5C752E}" type="slidenum">
              <a:rPr lang="tr-TR" smtClean="0"/>
              <a:t>‹#›</a:t>
            </a:fld>
            <a:endParaRPr lang="tr-TR"/>
          </a:p>
        </p:txBody>
      </p:sp>
    </p:spTree>
    <p:extLst>
      <p:ext uri="{BB962C8B-B14F-4D97-AF65-F5344CB8AC3E}">
        <p14:creationId xmlns:p14="http://schemas.microsoft.com/office/powerpoint/2010/main" val="67710898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TOPLUMSAL BAĞLAMDA DEĞERLER EĞİTİMİ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31417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34291" y="609600"/>
            <a:ext cx="10321636" cy="3354765"/>
          </a:xfrm>
          <a:prstGeom prst="rect">
            <a:avLst/>
          </a:prstGeom>
          <a:noFill/>
        </p:spPr>
        <p:txBody>
          <a:bodyPr wrap="square" rtlCol="0">
            <a:spAutoFit/>
          </a:bodyPr>
          <a:lstStyle/>
          <a:p>
            <a:pPr algn="ctr"/>
            <a:r>
              <a:rPr lang="tr-TR" sz="6000" dirty="0" smtClean="0"/>
              <a:t>KÜRESELLEŞME SÜRECİNDE TOPLUMSAL DEĞİŞİMLER VE DEĞERLERE ETKİSİ</a:t>
            </a:r>
          </a:p>
          <a:p>
            <a:endParaRPr lang="tr-TR" sz="3200" dirty="0"/>
          </a:p>
        </p:txBody>
      </p:sp>
    </p:spTree>
    <p:extLst>
      <p:ext uri="{BB962C8B-B14F-4D97-AF65-F5344CB8AC3E}">
        <p14:creationId xmlns:p14="http://schemas.microsoft.com/office/powerpoint/2010/main" val="3829978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23455" y="845127"/>
            <a:ext cx="10958945" cy="3539430"/>
          </a:xfrm>
          <a:prstGeom prst="rect">
            <a:avLst/>
          </a:prstGeom>
          <a:noFill/>
        </p:spPr>
        <p:txBody>
          <a:bodyPr wrap="square" rtlCol="0">
            <a:spAutoFit/>
          </a:bodyPr>
          <a:lstStyle/>
          <a:p>
            <a:r>
              <a:rPr lang="tr-TR" sz="3200" dirty="0" smtClean="0"/>
              <a:t>SİYASAL ALANDA DEĞİŞİMLER VE DEĞERLER</a:t>
            </a:r>
          </a:p>
          <a:p>
            <a:endParaRPr lang="tr-TR" sz="3200" dirty="0"/>
          </a:p>
          <a:p>
            <a:r>
              <a:rPr lang="tr-TR" sz="3200" dirty="0" smtClean="0"/>
              <a:t>KÜRESEL VATANDAŞLIK, SİYASAL VE EKONOMİK BAĞLANTILARIN ULUSAL SINIRLARI AŞMASI, ULUSLARARASI NÜFUS HAREKETLERİ,</a:t>
            </a:r>
          </a:p>
          <a:p>
            <a:r>
              <a:rPr lang="tr-TR" sz="3200" dirty="0" smtClean="0"/>
              <a:t>ULUSLARARASI KÜRESEL SORUNLARIN OLUŞMASI,</a:t>
            </a:r>
          </a:p>
          <a:p>
            <a:r>
              <a:rPr lang="tr-TR" sz="3200" dirty="0" smtClean="0"/>
              <a:t>İNSANLARIN İNSAN HAKLARI VE DEMOKRASİ KONUSUNDA BİLİNÇLENMESİ SONUCUNDA GELİŞMİŞTİR.</a:t>
            </a:r>
            <a:endParaRPr lang="tr-TR" sz="3200" dirty="0"/>
          </a:p>
        </p:txBody>
      </p:sp>
    </p:spTree>
    <p:extLst>
      <p:ext uri="{BB962C8B-B14F-4D97-AF65-F5344CB8AC3E}">
        <p14:creationId xmlns:p14="http://schemas.microsoft.com/office/powerpoint/2010/main" val="2620432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71055" y="886690"/>
            <a:ext cx="11623963" cy="5509200"/>
          </a:xfrm>
          <a:prstGeom prst="rect">
            <a:avLst/>
          </a:prstGeom>
          <a:noFill/>
        </p:spPr>
        <p:txBody>
          <a:bodyPr wrap="square" rtlCol="0">
            <a:spAutoFit/>
          </a:bodyPr>
          <a:lstStyle/>
          <a:p>
            <a:r>
              <a:rPr lang="tr-TR" sz="3200" dirty="0" smtClean="0"/>
              <a:t>EKONOMİK ALANDA GELİŞMELER VE DEĞERLER</a:t>
            </a:r>
          </a:p>
          <a:p>
            <a:endParaRPr lang="tr-TR" sz="3200" dirty="0"/>
          </a:p>
          <a:p>
            <a:r>
              <a:rPr lang="tr-TR" sz="3200" dirty="0" smtClean="0"/>
              <a:t>KÜRESEL EKONOMİ, SNAYİSİ GÜÇLÜ ÜLKELERİN BÜYÜMESİNE OLANAK SAĞLARKEN, SANAYİSİ GÜÇLÜ OLMAYAN ÜLKELERİN EKONOMİSİNİ OLUMSUZ ETKİLEMİŞ, BU DURUM ÜLKELERARASI EKONOMİK EŞİTSİZLĞİN VE KİMİ ÜLKELERDE YOKSULLUĞUN ARTMASINI TETİKLEMİŞTİR.</a:t>
            </a:r>
          </a:p>
          <a:p>
            <a:r>
              <a:rPr lang="tr-TR" sz="3200" dirty="0" smtClean="0"/>
              <a:t>SOSYAL ADALET, ÜRETİMLE EDİNİLEN KAZANIMLARINTOPLUMA YAYILMASINI, KÜRESEL DÜZEYDE ARTAN YOKSULLUĞU VE EŞİTSİZLİĞİ GİDERMEYİ VE BÜTÜNLEŞMEYİ AMAÇLAR. SÜRDÜRÜLEBİLİR BİR DÜNYA İÇİN SOSYAL ADALET GELİŞTİRİLMELİDİR.</a:t>
            </a:r>
            <a:endParaRPr lang="tr-TR" sz="3200" dirty="0"/>
          </a:p>
        </p:txBody>
      </p:sp>
    </p:spTree>
    <p:extLst>
      <p:ext uri="{BB962C8B-B14F-4D97-AF65-F5344CB8AC3E}">
        <p14:creationId xmlns:p14="http://schemas.microsoft.com/office/powerpoint/2010/main" val="610069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46364" y="568036"/>
            <a:ext cx="11416145" cy="3539430"/>
          </a:xfrm>
          <a:prstGeom prst="rect">
            <a:avLst/>
          </a:prstGeom>
          <a:noFill/>
        </p:spPr>
        <p:txBody>
          <a:bodyPr wrap="square" rtlCol="0">
            <a:spAutoFit/>
          </a:bodyPr>
          <a:lstStyle/>
          <a:p>
            <a:r>
              <a:rPr lang="tr-TR" sz="3200" dirty="0" smtClean="0"/>
              <a:t>BİLGİ VE TEKNOLOJİ ALANINDA GELİŞMELER VE DEĞERLER</a:t>
            </a:r>
          </a:p>
          <a:p>
            <a:endParaRPr lang="tr-TR" sz="3200" dirty="0"/>
          </a:p>
          <a:p>
            <a:r>
              <a:rPr lang="tr-TR" sz="3200" dirty="0" smtClean="0"/>
              <a:t>BİLGİ VE İLETİŞİM TEKNOLOJİLERİ, ULUSLARARASI DÜZEYDE SOSYAL İLİŞKİLERİN GELİŞMESİNE VE FARKLI KÜLTÜREL ÖZELLİKLERE SAHİP BİREYLERİNBİRBİRİNİ TANIMASINA NEDEN OLURKEN DİĞER YANDAN SOSYAL YAŞAMDA YÜZYÜZE İLİLİLERİN AZALMASINA VE DAHA BİREYCİ BİR KİŞİLİK OLUŞMASINA ORTAM HAZIRLAMIŞTIR.</a:t>
            </a:r>
            <a:endParaRPr lang="tr-TR" sz="3200" dirty="0"/>
          </a:p>
        </p:txBody>
      </p:sp>
    </p:spTree>
    <p:extLst>
      <p:ext uri="{BB962C8B-B14F-4D97-AF65-F5344CB8AC3E}">
        <p14:creationId xmlns:p14="http://schemas.microsoft.com/office/powerpoint/2010/main" val="2916873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12618" y="748145"/>
            <a:ext cx="11097491" cy="3539430"/>
          </a:xfrm>
          <a:prstGeom prst="rect">
            <a:avLst/>
          </a:prstGeom>
          <a:noFill/>
        </p:spPr>
        <p:txBody>
          <a:bodyPr wrap="square" rtlCol="0">
            <a:spAutoFit/>
          </a:bodyPr>
          <a:lstStyle/>
          <a:p>
            <a:r>
              <a:rPr lang="tr-TR" sz="3200" dirty="0" smtClean="0"/>
              <a:t>SOSYAL VE KÜLTÜREL ALANDA DEĞİŞİMLER VE DEĞERLER</a:t>
            </a:r>
          </a:p>
          <a:p>
            <a:endParaRPr lang="tr-TR" sz="3200" dirty="0"/>
          </a:p>
          <a:p>
            <a:r>
              <a:rPr lang="tr-TR" sz="3200" dirty="0" smtClean="0"/>
              <a:t>SOSYAL VE KÜLTÜREL YAŞAMDA KÜRESEL VE YEREL KÜLTÜR ÖGELERİBİRLİKTE GELİŞMEKTEDİR. BİR YANDAN KİTLE İLETİŞİM ARAÇLARI VE GELİŞENB EKONOMİK YAPIYLA BİRLİKTE ORTAK BİR KÜLTÜREL YAPI OLUŞURKEN, DİĞER YANDAN KÜRESEL KÜLTÜREL YAPI DIŞINDA KALAN YEREL KÜLTÜRLER GÜÇLENMEKTEDİR.</a:t>
            </a:r>
            <a:endParaRPr lang="tr-TR" sz="3200" dirty="0"/>
          </a:p>
        </p:txBody>
      </p:sp>
    </p:spTree>
    <p:extLst>
      <p:ext uri="{BB962C8B-B14F-4D97-AF65-F5344CB8AC3E}">
        <p14:creationId xmlns:p14="http://schemas.microsoft.com/office/powerpoint/2010/main" val="3324613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15636" y="318655"/>
            <a:ext cx="11194473" cy="4031873"/>
          </a:xfrm>
          <a:prstGeom prst="rect">
            <a:avLst/>
          </a:prstGeom>
          <a:noFill/>
        </p:spPr>
        <p:txBody>
          <a:bodyPr wrap="square" rtlCol="0">
            <a:spAutoFit/>
          </a:bodyPr>
          <a:lstStyle/>
          <a:p>
            <a:r>
              <a:rPr lang="tr-TR" sz="3200" dirty="0" smtClean="0"/>
              <a:t>ÇEVRESEL ALANDA DEĞİŞİMLER VE DEĞERLER</a:t>
            </a:r>
          </a:p>
          <a:p>
            <a:endParaRPr lang="tr-TR" sz="3200" dirty="0"/>
          </a:p>
          <a:p>
            <a:r>
              <a:rPr lang="tr-TR" sz="3200" dirty="0" smtClean="0"/>
              <a:t>KÜRESEL ÇEVRE SORUNLARI, EKONOMİK BÜYÜME İLE BİRLİKTE NÜFUS ARTIŞI, ULUSLARARSI ÇEVRESEL İŞBİRLİĞİNİN GERÇEKLEŞEMEMESİ, BENMERKEZCİ DÜNYA GÖRÜŞÜNÜN YAYGINLAŞMASI, ÇEVRE BİLİNCİ EKSİKLİĞİ, ÇEVRE EĞİTİMİNE GERKLİ ÖNEMİN VERİLMEMESİVE YANLIŞ TÜKETİM ALIŞKANLIKLARI NEDENİYLE OLUŞMAKTADIR. </a:t>
            </a:r>
            <a:endParaRPr lang="tr-TR" sz="3200" dirty="0"/>
          </a:p>
        </p:txBody>
      </p:sp>
    </p:spTree>
    <p:extLst>
      <p:ext uri="{BB962C8B-B14F-4D97-AF65-F5344CB8AC3E}">
        <p14:creationId xmlns:p14="http://schemas.microsoft.com/office/powerpoint/2010/main" val="3601057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4800" y="581891"/>
            <a:ext cx="11568545" cy="3539430"/>
          </a:xfrm>
          <a:prstGeom prst="rect">
            <a:avLst/>
          </a:prstGeom>
          <a:noFill/>
        </p:spPr>
        <p:txBody>
          <a:bodyPr wrap="square" rtlCol="0">
            <a:spAutoFit/>
          </a:bodyPr>
          <a:lstStyle/>
          <a:p>
            <a:r>
              <a:rPr lang="tr-TR" sz="3200" dirty="0" smtClean="0"/>
              <a:t>EĞİTİM ALANINDA DEĞİŞİMLER VE DEĞERLER</a:t>
            </a:r>
          </a:p>
          <a:p>
            <a:endParaRPr lang="tr-TR" sz="3200" dirty="0"/>
          </a:p>
          <a:p>
            <a:r>
              <a:rPr lang="tr-TR" sz="3200" dirty="0" smtClean="0"/>
              <a:t>GÜNÜMÜZDE EĞİTİMİN TEMEL AMACI, YAŞAM BOYU ÖĞRENMEYİ GERÇEKLEŞTİREBİLMEKTİR. YAŞAM BOYU ÖĞRRENME İLE BİREYLERE SÜREKLİ DEĞİŞEN BİLGİNİN KULLANIMI VE ÜRETİMİNİ SAĞLAYACAK TEMEL BİLGİ VE BECERİLER İLE TEKNOLOJİYİ ETKİLİ KULLANMA YETERLİKLERİNİ KAZANDIRMAK AMAÇLANIR.</a:t>
            </a:r>
            <a:endParaRPr lang="tr-TR" sz="3200" dirty="0"/>
          </a:p>
        </p:txBody>
      </p:sp>
    </p:spTree>
    <p:extLst>
      <p:ext uri="{BB962C8B-B14F-4D97-AF65-F5344CB8AC3E}">
        <p14:creationId xmlns:p14="http://schemas.microsoft.com/office/powerpoint/2010/main" val="611972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84909" y="651164"/>
            <a:ext cx="11457709" cy="4524315"/>
          </a:xfrm>
          <a:prstGeom prst="rect">
            <a:avLst/>
          </a:prstGeom>
          <a:noFill/>
        </p:spPr>
        <p:txBody>
          <a:bodyPr wrap="square" rtlCol="0">
            <a:spAutoFit/>
          </a:bodyPr>
          <a:lstStyle/>
          <a:p>
            <a:r>
              <a:rPr lang="tr-TR" sz="3200" dirty="0" smtClean="0"/>
              <a:t>TOPLUMSAL BAĞLAMDA DEĞERLER EĞİTİMİNE DUYULAN GEREKSİNİM</a:t>
            </a:r>
          </a:p>
          <a:p>
            <a:endParaRPr lang="tr-TR" sz="3200" dirty="0"/>
          </a:p>
          <a:p>
            <a:r>
              <a:rPr lang="tr-TR" sz="3200" dirty="0" smtClean="0"/>
              <a:t>KÜRESEL, SİYASAL, EKONOMİK, SOSYAL VE KİLTİREL GELİŞMELERİN DEĞER SİSİTEMİNİ ETKİLEMESİ VE TOPLUMDA BELİRSİZ BİR ORTAM OLUŞTURMASI, ŞİDDET VE DİSİPLİN GİBİ TOPLUMSAL SORUNLARIN ARTMASI, YAKIN GEÇMİŞTE DEĞERLER EĞİTİMİNİN YETERLİ DÜZEYDE GERÇEKLEŞMEMESİ, GÜNÜMÜZDE DEĞERLER EĞİTİMİNİN ÖNEM KAZANMASINA NEDEN OLMAKTADIR.</a:t>
            </a:r>
            <a:endParaRPr lang="tr-TR" sz="3200" dirty="0"/>
          </a:p>
        </p:txBody>
      </p:sp>
    </p:spTree>
    <p:extLst>
      <p:ext uri="{BB962C8B-B14F-4D97-AF65-F5344CB8AC3E}">
        <p14:creationId xmlns:p14="http://schemas.microsoft.com/office/powerpoint/2010/main" val="2112436770"/>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Damla</Template>
  <TotalTime>23</TotalTime>
  <Words>325</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Tw Cen MT</vt:lpstr>
      <vt:lpstr>Damla</vt:lpstr>
      <vt:lpstr>TOPLUMSAL BAĞLAMDA DEĞERLER EĞİTİMİ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BAĞLAMDA DEĞERLER EĞİTİMİ</dc:title>
  <dc:creator>hakem</dc:creator>
  <cp:lastModifiedBy>hakem</cp:lastModifiedBy>
  <cp:revision>12</cp:revision>
  <dcterms:created xsi:type="dcterms:W3CDTF">2018-04-01T15:51:34Z</dcterms:created>
  <dcterms:modified xsi:type="dcterms:W3CDTF">2018-04-01T16:14:56Z</dcterms:modified>
</cp:coreProperties>
</file>