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83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52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382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25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61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41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25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16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354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965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852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2FD62-9875-44F8-A72E-622AA9DAC35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0BFED-3613-4BCC-9100-2CA5A22AC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02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Fehmida</a:t>
            </a:r>
            <a:r>
              <a:rPr lang="tr-TR" dirty="0" smtClean="0"/>
              <a:t> </a:t>
            </a:r>
            <a:r>
              <a:rPr lang="tr-TR" dirty="0" err="1" smtClean="0"/>
              <a:t>Riaz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13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یہ کس کے آنسوؤں نے اس نقش کو مٹایا</a:t>
            </a:r>
          </a:p>
          <a:p>
            <a:r>
              <a:rPr lang="ur-PK" dirty="0" smtClean="0"/>
              <a:t>یہ کس کے آنسوؤں نے اس نقش کو مٹایا </a:t>
            </a:r>
            <a:br>
              <a:rPr lang="ur-PK" dirty="0" smtClean="0"/>
            </a:br>
            <a:r>
              <a:rPr lang="ur-PK" dirty="0" smtClean="0"/>
              <a:t>جو میرے لوح دل پر تو نے کبھی بنایا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تھا دل جب اس پہ مائل تھا شوق سخت مشکل </a:t>
            </a:r>
            <a:br>
              <a:rPr lang="ur-PK" dirty="0" smtClean="0"/>
            </a:br>
            <a:r>
              <a:rPr lang="ur-PK" dirty="0" smtClean="0"/>
              <a:t>ترغیب نے اسے بھی آسان کر دکھایا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گرد باد میں تو اوجھل ہوا نظر سے </a:t>
            </a:r>
            <a:br>
              <a:rPr lang="ur-PK" dirty="0" smtClean="0"/>
            </a:br>
            <a:r>
              <a:rPr lang="ur-PK" dirty="0" smtClean="0"/>
              <a:t>اس دشت بے ثمر سے جز خاک کچھ نہ پایا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اے چوب خشک صحرا وہ باد شوق کیا تھی </a:t>
            </a:r>
            <a:br>
              <a:rPr lang="ur-PK" dirty="0" smtClean="0"/>
            </a:br>
            <a:r>
              <a:rPr lang="ur-PK" dirty="0" smtClean="0"/>
              <a:t>میری طرح برہنہ جس نے تجھے بنایا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پھر ہم ہیں نیم شب ہے اندیشۂ عبث ہے </a:t>
            </a:r>
            <a:br>
              <a:rPr lang="ur-PK" dirty="0" smtClean="0"/>
            </a:br>
            <a:r>
              <a:rPr lang="ur-PK" dirty="0" smtClean="0"/>
              <a:t>وہ واہمہ کہ جس سے تیرا یقین آیا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4360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چار سو ہے بڑی وحشت کا سماں</a:t>
            </a:r>
          </a:p>
          <a:p>
            <a:r>
              <a:rPr lang="ur-PK" dirty="0" smtClean="0"/>
              <a:t>چار سو ہے بڑی وحشت کا سماں </a:t>
            </a:r>
            <a:br>
              <a:rPr lang="ur-PK" dirty="0" smtClean="0"/>
            </a:br>
            <a:r>
              <a:rPr lang="ur-PK" dirty="0" smtClean="0"/>
              <a:t>کسی آسیب کا سایہ ہے یہاں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آواز سی ہے مرثیہ خواں </a:t>
            </a:r>
            <a:br>
              <a:rPr lang="ur-PK" dirty="0" smtClean="0"/>
            </a:br>
            <a:r>
              <a:rPr lang="ur-PK" dirty="0" smtClean="0"/>
              <a:t>شہر کا شہر بنا گورستاں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مخلوق جو بستی ہے یہاں </a:t>
            </a:r>
            <a:br>
              <a:rPr lang="ur-PK" dirty="0" smtClean="0"/>
            </a:br>
            <a:r>
              <a:rPr lang="ur-PK" dirty="0" smtClean="0"/>
              <a:t>جس پہ انساں کا گزرتا ہے گماں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خود تو ساکت ہے مثال تصویر </a:t>
            </a:r>
            <a:br>
              <a:rPr lang="ur-PK" dirty="0" smtClean="0"/>
            </a:br>
            <a:r>
              <a:rPr lang="ur-PK" dirty="0" smtClean="0"/>
              <a:t>جنبش غیر سے ہے رقص کناں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478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چہرہ نہیں جز زیر نقاب </a:t>
            </a:r>
            <a:br>
              <a:rPr lang="ur-PK" dirty="0" smtClean="0"/>
            </a:br>
            <a:r>
              <a:rPr lang="ur-PK" dirty="0" smtClean="0"/>
              <a:t>نہ کوئی جسم ہے جز بے دل و جاں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علما ہیں دشمن فہم و تحقیق </a:t>
            </a:r>
            <a:br>
              <a:rPr lang="ur-PK" dirty="0" smtClean="0"/>
            </a:br>
            <a:r>
              <a:rPr lang="ur-PK" dirty="0" smtClean="0"/>
              <a:t>کودنی شیوۂ دانش منداں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شاعر قوم پہ بن آئی ہے </a:t>
            </a:r>
            <a:br>
              <a:rPr lang="ur-PK" dirty="0" smtClean="0"/>
            </a:br>
            <a:r>
              <a:rPr lang="ur-PK" dirty="0" smtClean="0"/>
              <a:t>کذب کیسے ہو تصوف میں نہاں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لب ہیں مصروف قصیدہ گوئی </a:t>
            </a:r>
            <a:br>
              <a:rPr lang="ur-PK" dirty="0" smtClean="0"/>
            </a:br>
            <a:r>
              <a:rPr lang="ur-PK" dirty="0" smtClean="0"/>
              <a:t>اور آنکھوں میں ہے ذلت عریاں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9698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سبز خط عاقبت و دیں کے اسیر </a:t>
            </a:r>
            <a:br>
              <a:rPr lang="ur-PK" dirty="0" smtClean="0"/>
            </a:br>
            <a:r>
              <a:rPr lang="ur-PK" dirty="0" smtClean="0"/>
              <a:t>پارسا خوش تن و نو خیز جواں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زن نغمہ گر و عشق شعار </a:t>
            </a:r>
            <a:br>
              <a:rPr lang="ur-PK" dirty="0" smtClean="0"/>
            </a:br>
            <a:r>
              <a:rPr lang="ur-PK" dirty="0" smtClean="0"/>
              <a:t>یاس و حسرت سے ہوئی ہے حیراں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 سے اب آرزوئے وصل کریں </a:t>
            </a:r>
            <a:br>
              <a:rPr lang="ur-PK" dirty="0" smtClean="0"/>
            </a:br>
            <a:r>
              <a:rPr lang="ur-PK" dirty="0" smtClean="0"/>
              <a:t>اس خرابے میں کوئی مرد کہاں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4885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b="1" dirty="0" smtClean="0"/>
              <a:t>اب سو جاؤ</a:t>
            </a:r>
          </a:p>
          <a:p>
            <a:r>
              <a:rPr lang="ur-PK" dirty="0" smtClean="0"/>
              <a:t>اب سو جاؤ</a:t>
            </a:r>
            <a:br>
              <a:rPr lang="ur-PK" dirty="0" smtClean="0"/>
            </a:br>
            <a:r>
              <a:rPr lang="ur-PK" dirty="0" smtClean="0"/>
              <a:t>اور اپنے ہاتھ کو میرے ہاتھ میں رہنے دو</a:t>
            </a:r>
            <a:br>
              <a:rPr lang="ur-PK" dirty="0" smtClean="0"/>
            </a:br>
            <a:r>
              <a:rPr lang="ur-PK" dirty="0" smtClean="0"/>
              <a:t>تم چاند سے ماتھے والے ہو</a:t>
            </a:r>
            <a:br>
              <a:rPr lang="ur-PK" dirty="0" smtClean="0"/>
            </a:br>
            <a:r>
              <a:rPr lang="ur-PK" dirty="0" smtClean="0"/>
              <a:t>اور اچھی قسمت رکھتے ہو</a:t>
            </a:r>
            <a:br>
              <a:rPr lang="ur-PK" dirty="0" smtClean="0"/>
            </a:br>
            <a:r>
              <a:rPr lang="ur-PK" dirty="0" smtClean="0"/>
              <a:t>بچے کی سو بھولی صورت</a:t>
            </a:r>
            <a:br>
              <a:rPr lang="ur-PK" dirty="0" smtClean="0"/>
            </a:br>
            <a:r>
              <a:rPr lang="ur-PK" dirty="0" smtClean="0"/>
              <a:t>اب تک ضد کرنے کی عادت</a:t>
            </a:r>
            <a:br>
              <a:rPr lang="ur-PK" dirty="0" smtClean="0"/>
            </a:br>
            <a:r>
              <a:rPr lang="ur-PK" dirty="0" smtClean="0"/>
              <a:t>کچھ کھوئی کھوئی سی باتیں</a:t>
            </a:r>
            <a:br>
              <a:rPr lang="ur-PK" dirty="0" smtClean="0"/>
            </a:br>
            <a:r>
              <a:rPr lang="ur-PK" dirty="0" smtClean="0"/>
              <a:t>کچھ سینے میں چبھتی یادیں</a:t>
            </a:r>
            <a:br>
              <a:rPr lang="ur-PK" dirty="0" smtClean="0"/>
            </a:br>
            <a:r>
              <a:rPr lang="ur-PK" dirty="0" smtClean="0"/>
              <a:t>اب انہیں بھلا دو سو جاؤ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436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اور اپنے ہاتھ کو میرے ہاتھ میں رہنے دو</a:t>
            </a:r>
            <a:br>
              <a:rPr lang="ur-PK" smtClean="0"/>
            </a:br>
            <a:r>
              <a:rPr lang="ur-PK" smtClean="0"/>
              <a:t>سو جاؤ تم شہزادے ہو</a:t>
            </a:r>
            <a:br>
              <a:rPr lang="ur-PK" smtClean="0"/>
            </a:br>
            <a:r>
              <a:rPr lang="ur-PK" smtClean="0"/>
              <a:t>اور کتنے ڈھیروں پیارے ہو</a:t>
            </a:r>
            <a:br>
              <a:rPr lang="ur-PK" smtClean="0"/>
            </a:br>
            <a:r>
              <a:rPr lang="ur-PK" smtClean="0"/>
              <a:t>اچھا تو کوئی اور بھی تھی</a:t>
            </a:r>
            <a:br>
              <a:rPr lang="ur-PK" smtClean="0"/>
            </a:br>
            <a:r>
              <a:rPr lang="ur-PK" smtClean="0"/>
              <a:t>اچھا پھر بات کہاں نکلی</a:t>
            </a:r>
            <a:br>
              <a:rPr lang="ur-PK" smtClean="0"/>
            </a:br>
            <a:r>
              <a:rPr lang="ur-PK" smtClean="0"/>
              <a:t>کچھ اور بھی یادیں بچپن کی</a:t>
            </a:r>
            <a:br>
              <a:rPr lang="ur-PK" smtClean="0"/>
            </a:br>
            <a:r>
              <a:rPr lang="ur-PK" smtClean="0"/>
              <a:t>کچھ اپنے گھر کے آنگن کی</a:t>
            </a:r>
            <a:br>
              <a:rPr lang="ur-PK" smtClean="0"/>
            </a:br>
            <a:r>
              <a:rPr lang="ur-PK" smtClean="0"/>
              <a:t>سب بتلا دو پھر سو جاؤ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اور اپنے ہاتھ کو میرے ہاتھ میں رہنے دو</a:t>
            </a:r>
            <a:br>
              <a:rPr lang="ur-PK" smtClean="0"/>
            </a:br>
            <a:r>
              <a:rPr lang="ur-PK" smtClean="0"/>
              <a:t>یہ ٹھنڈی سانس ہواؤں کی</a:t>
            </a:r>
            <a:br>
              <a:rPr lang="ur-PK" smtClean="0"/>
            </a:br>
            <a:r>
              <a:rPr lang="ur-PK" smtClean="0"/>
              <a:t>یہ جھلمل کرتی خاموشی</a:t>
            </a:r>
            <a:br>
              <a:rPr lang="ur-PK" smtClean="0"/>
            </a:br>
            <a:r>
              <a:rPr lang="ur-PK" smtClean="0"/>
              <a:t>یہ ڈھلتی رات ستاروں کی</a:t>
            </a:r>
            <a:br>
              <a:rPr lang="ur-PK" smtClean="0"/>
            </a:br>
            <a:r>
              <a:rPr lang="ur-PK" smtClean="0"/>
              <a:t>بیتے نہ کبھی تم سو جاؤ</a:t>
            </a:r>
            <a:br>
              <a:rPr lang="ur-PK" smtClean="0"/>
            </a:br>
            <a:r>
              <a:rPr lang="ur-PK" smtClean="0"/>
              <a:t>اور اپنے ہاتھ کو میرے ہاتھ میں رہنے دو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029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Hafta</dc:title>
  <dc:creator>USER</dc:creator>
  <cp:lastModifiedBy>USER</cp:lastModifiedBy>
  <cp:revision>1</cp:revision>
  <dcterms:created xsi:type="dcterms:W3CDTF">2020-05-03T20:45:36Z</dcterms:created>
  <dcterms:modified xsi:type="dcterms:W3CDTF">2020-05-03T20:45:42Z</dcterms:modified>
</cp:coreProperties>
</file>