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B62E59-0DE3-4884-A891-6DEE18F42FF4}" type="datetimeFigureOut">
              <a:rPr lang="tr-TR" smtClean="0"/>
              <a:t>7.02.2017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EC50A9-132C-422E-A8F0-54BC84E39F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109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6D9C-2E30-4074-A5D2-D50B4622EE7C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5893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241D-1FD3-4B4D-95B7-3298C75A6CD6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6254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5B153-16B5-4B7E-82EE-B0C461D94530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0604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9EAE-340B-4751-B477-95D0160C2AC2}" type="datetime1">
              <a:rPr lang="tr-TR" smtClean="0"/>
              <a:t>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2201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3FD4-674F-4D88-A7FE-3F84833A2014}" type="datetime1">
              <a:rPr lang="tr-TR" smtClean="0"/>
              <a:t>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56523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D953C-06D8-4B22-9366-4E5D762619F0}" type="datetime1">
              <a:rPr lang="tr-TR" smtClean="0"/>
              <a:t>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12685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0B67-1850-411E-A4C3-72D0E0A7B95D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4620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C79E-3BB0-48E3-A4FA-D9D74B834195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093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7260B-1A9A-4F29-B6DB-EE3AC8E952E0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8859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9328-11D1-4D7B-A024-E44531932B43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8959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61F0-C9AF-4D7D-B862-EDD85BB18EBF}" type="datetime1">
              <a:rPr lang="tr-TR" smtClean="0"/>
              <a:t>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334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AED1F-52F6-4C31-983E-1C6FE2955A78}" type="datetime1">
              <a:rPr lang="tr-TR" smtClean="0"/>
              <a:t>7.02.2017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088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291A6-3518-4DCD-BC57-F05F1E03FF3A}" type="datetime1">
              <a:rPr lang="tr-TR" smtClean="0"/>
              <a:t>7.02.2017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251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CEBD-B10D-460E-9C69-823DA8B8B346}" type="datetime1">
              <a:rPr lang="tr-TR" smtClean="0"/>
              <a:t>7.02.2017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251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A2AF-D3E9-434B-8837-D5651623029D}" type="datetime1">
              <a:rPr lang="tr-TR" smtClean="0"/>
              <a:t>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4259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C82B-38AC-4D86-AA95-E53E3A6FE116}" type="datetime1">
              <a:rPr lang="tr-TR" smtClean="0"/>
              <a:t>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35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DDEB7-1BC2-41F9-B4A4-19C3E82CA83B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261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Okul Deneyimi Dersi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589213" y="4911194"/>
            <a:ext cx="8915399" cy="1126283"/>
          </a:xfrm>
        </p:spPr>
        <p:txBody>
          <a:bodyPr/>
          <a:lstStyle/>
          <a:p>
            <a:r>
              <a:rPr lang="tr-TR" dirty="0" smtClean="0"/>
              <a:t>Altıncı </a:t>
            </a:r>
            <a:r>
              <a:rPr lang="tr-TR" dirty="0" smtClean="0"/>
              <a:t>Hafta Sunumu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9618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286771" y="422439"/>
            <a:ext cx="77727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3. HAFTA ÇALIŞMALARI</a:t>
            </a:r>
            <a:endParaRPr lang="tr-TR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367264" y="2199690"/>
            <a:ext cx="961171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2400" dirty="0"/>
              <a:t>Dersin yönetimi ve sınıf yönetiminin gözlenmesi 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67264" y="3176178"/>
            <a:ext cx="961171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2400" dirty="0"/>
              <a:t>Öğretme-öğrenme stratejilerinin gözlenmesi </a:t>
            </a:r>
            <a:endParaRPr lang="tr-TR" sz="2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6AF2-4362-4286-B086-6ABC550E7818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7454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701800" y="1855704"/>
            <a:ext cx="961171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/>
              <a:t>Öğretmenin sınıf yönetimi nasıl sağlamaktadır?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/>
              <a:t>Ne tür strateji ve yöntemler uygulamaktadır?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/>
              <a:t>Öğretmen-Öğrenci iletişimi nasıldır?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/>
              <a:t>Öğretmen hangi öğrenme-öğretme stratejilerini, yöntemlerini uygulamaktadır?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/>
              <a:t>Kullanılan yöntem ve teknikler doğru olarak uygulanmakta mıdır?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/>
              <a:t>Siz olsaydınız konuya ilişkin olarak hangi öğretim yöntem tekniğini uygulardınız?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sz="2000" dirty="0" smtClean="0"/>
          </a:p>
        </p:txBody>
      </p:sp>
      <p:sp>
        <p:nvSpPr>
          <p:cNvPr id="5" name="Dikdörtgen 4"/>
          <p:cNvSpPr/>
          <p:nvPr/>
        </p:nvSpPr>
        <p:spPr>
          <a:xfrm>
            <a:off x="1701800" y="554845"/>
            <a:ext cx="9611718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2400" dirty="0"/>
              <a:t>Dersin yönetimi ve sınıf yönetiminin gözlenmesi </a:t>
            </a:r>
            <a:endParaRPr lang="tr-TR" sz="2400" dirty="0" smtClean="0"/>
          </a:p>
          <a:p>
            <a:pPr algn="ctr"/>
            <a:r>
              <a:rPr lang="tr-TR" sz="2400" dirty="0"/>
              <a:t>Öğretme-öğrenme stratejilerinin gözlenmesi </a:t>
            </a:r>
            <a:endParaRPr lang="tr-TR" sz="2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6AF2-4362-4286-B086-6ABC550E7818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6839685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</TotalTime>
  <Words>75</Words>
  <Application>Microsoft Office PowerPoint</Application>
  <PresentationFormat>Geniş ekran</PresentationFormat>
  <Paragraphs>15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Duman</vt:lpstr>
      <vt:lpstr>Okul Deneyimi Dersi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Okul Deneyimi Dersi</dc:title>
  <dc:creator>SERKAN</dc:creator>
  <cp:lastModifiedBy>SERKAN</cp:lastModifiedBy>
  <cp:revision>10</cp:revision>
  <dcterms:created xsi:type="dcterms:W3CDTF">2017-01-30T13:43:04Z</dcterms:created>
  <dcterms:modified xsi:type="dcterms:W3CDTF">2017-02-07T09:57:59Z</dcterms:modified>
</cp:coreProperties>
</file>