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72" r:id="rId1"/>
  </p:sldMasterIdLst>
  <p:notesMasterIdLst>
    <p:notesMasterId r:id="rId5"/>
  </p:notes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6" d="100"/>
          <a:sy n="86" d="100"/>
        </p:scale>
        <p:origin x="70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4B62E59-0DE3-4884-A891-6DEE18F42FF4}" type="datetimeFigureOut">
              <a:rPr lang="tr-TR" smtClean="0"/>
              <a:t>7.02.2017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FEC50A9-132C-422E-A8F0-54BC84E39F4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310915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46D9C-2E30-4074-A5D2-D50B4622EE7C}" type="datetime1">
              <a:rPr lang="tr-TR" smtClean="0"/>
              <a:t>7.02.2017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Okul Deneyimi Dersi Üçüncü Hafta Sunumu</a:t>
            </a:r>
            <a:endParaRPr lang="tr-TR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8403DC11-A131-49A1-AFCA-4337C916C5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058939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AD241D-1FD3-4B4D-95B7-3298C75A6CD6}" type="datetime1">
              <a:rPr lang="tr-TR" smtClean="0"/>
              <a:t>7.02.2017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Okul Deneyimi Dersi Üçüncü Hafta Sunumu</a:t>
            </a:r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8403DC11-A131-49A1-AFCA-4337C916C5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562540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75B153-16B5-4B7E-82EE-B0C461D94530}" type="datetime1">
              <a:rPr lang="tr-TR" smtClean="0"/>
              <a:t>7.02.2017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Okul Deneyimi Dersi Üçüncü Hafta Sunumu</a:t>
            </a:r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8403DC11-A131-49A1-AFCA-4337C916C5D1}" type="slidenum">
              <a:rPr lang="tr-TR" smtClean="0"/>
              <a:t>‹#›</a:t>
            </a:fld>
            <a:endParaRPr lang="tr-TR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15060488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1A9EAE-340B-4751-B477-95D0160C2AC2}" type="datetime1">
              <a:rPr lang="tr-TR" smtClean="0"/>
              <a:t>7.02.2017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Okul Deneyimi Dersi Üçüncü Hafta Sunumu</a:t>
            </a:r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8403DC11-A131-49A1-AFCA-4337C916C5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7220145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DA3FD4-674F-4D88-A7FE-3F84833A2014}" type="datetime1">
              <a:rPr lang="tr-TR" smtClean="0"/>
              <a:t>7.02.2017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Okul Deneyimi Dersi Üçüncü Hafta Sunumu</a:t>
            </a:r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8403DC11-A131-49A1-AFCA-4337C916C5D1}" type="slidenum">
              <a:rPr lang="tr-TR" smtClean="0"/>
              <a:t>‹#›</a:t>
            </a:fld>
            <a:endParaRPr lang="tr-TR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61565237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0D953C-06D8-4B22-9366-4E5D762619F0}" type="datetime1">
              <a:rPr lang="tr-TR" smtClean="0"/>
              <a:t>7.02.2017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Okul Deneyimi Dersi Üçüncü Hafta Sunumu</a:t>
            </a:r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8403DC11-A131-49A1-AFCA-4337C916C5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8126855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380B67-1850-411E-A4C3-72D0E0A7B95D}" type="datetime1">
              <a:rPr lang="tr-TR" smtClean="0"/>
              <a:t>7.02.2017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Okul Deneyimi Dersi Üçüncü Hafta Sunumu</a:t>
            </a:r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03DC11-A131-49A1-AFCA-4337C916C5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8462034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0C79E-3BB0-48E3-A4FA-D9D74B834195}" type="datetime1">
              <a:rPr lang="tr-TR" smtClean="0"/>
              <a:t>7.02.2017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Okul Deneyimi Dersi Üçüncü Hafta Sunumu</a:t>
            </a:r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03DC11-A131-49A1-AFCA-4337C916C5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009310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77260B-1A9A-4F29-B6DB-EE3AC8E952E0}" type="datetime1">
              <a:rPr lang="tr-TR" smtClean="0"/>
              <a:t>7.02.2017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Okul Deneyimi Dersi Üçüncü Hafta Sunumu</a:t>
            </a:r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03DC11-A131-49A1-AFCA-4337C916C5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088594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769328-11D1-4D7B-A024-E44531932B43}" type="datetime1">
              <a:rPr lang="tr-TR" smtClean="0"/>
              <a:t>7.02.2017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Okul Deneyimi Dersi Üçüncü Hafta Sunumu</a:t>
            </a:r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8403DC11-A131-49A1-AFCA-4337C916C5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389597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CB61F0-C9AF-4D7D-B862-EDD85BB18EBF}" type="datetime1">
              <a:rPr lang="tr-TR" smtClean="0"/>
              <a:t>7.02.2017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Okul Deneyimi Dersi Üçüncü Hafta Sunumu</a:t>
            </a:r>
            <a:endParaRPr lang="tr-T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8403DC11-A131-49A1-AFCA-4337C916C5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503340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1AED1F-52F6-4C31-983E-1C6FE2955A78}" type="datetime1">
              <a:rPr lang="tr-TR" smtClean="0"/>
              <a:t>7.02.2017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Okul Deneyimi Dersi Üçüncü Hafta Sunumu</a:t>
            </a:r>
            <a:endParaRPr lang="tr-TR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8403DC11-A131-49A1-AFCA-4337C916C5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50883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5291A6-3518-4DCD-BC57-F05F1E03FF3A}" type="datetime1">
              <a:rPr lang="tr-TR" smtClean="0"/>
              <a:t>7.02.2017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Okul Deneyimi Dersi Üçüncü Hafta Sunumu</a:t>
            </a:r>
            <a:endParaRPr lang="tr-TR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03DC11-A131-49A1-AFCA-4337C916C5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872511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ACEBD-B10D-460E-9C69-823DA8B8B346}" type="datetime1">
              <a:rPr lang="tr-TR" smtClean="0"/>
              <a:t>7.02.2017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Okul Deneyimi Dersi Üçüncü Hafta Sunumu</a:t>
            </a:r>
            <a:endParaRPr lang="tr-TR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03DC11-A131-49A1-AFCA-4337C916C5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625191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72A2AF-D3E9-434B-8837-D5651623029D}" type="datetime1">
              <a:rPr lang="tr-TR" smtClean="0"/>
              <a:t>7.02.2017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Okul Deneyimi Dersi Üçüncü Hafta Sunumu</a:t>
            </a:r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03DC11-A131-49A1-AFCA-4337C916C5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142597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34C82B-38AC-4D86-AA95-E53E3A6FE116}" type="datetime1">
              <a:rPr lang="tr-TR" smtClean="0"/>
              <a:t>7.02.2017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Okul Deneyimi Dersi Üçüncü Hafta Sunumu</a:t>
            </a:r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8403DC11-A131-49A1-AFCA-4337C916C5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153557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EDDEB7-1BC2-41F9-B4A4-19C3E82CA83B}" type="datetime1">
              <a:rPr lang="tr-TR" smtClean="0"/>
              <a:t>7.02.2017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tr-TR" smtClean="0"/>
              <a:t>Okul Deneyimi Dersi Üçüncü Hafta Sunumu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8403DC11-A131-49A1-AFCA-4337C916C5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82618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</p:sldLayoutIdLst>
  <p:hf sldNum="0" hd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Okul Deneyimi Dersi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2589213" y="4911194"/>
            <a:ext cx="8915399" cy="1126283"/>
          </a:xfrm>
        </p:spPr>
        <p:txBody>
          <a:bodyPr/>
          <a:lstStyle/>
          <a:p>
            <a:r>
              <a:rPr lang="tr-TR" dirty="0" smtClean="0"/>
              <a:t>Altıncı </a:t>
            </a:r>
            <a:r>
              <a:rPr lang="tr-TR" dirty="0" smtClean="0"/>
              <a:t>Hafta Sunumu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196185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/>
          <p:cNvSpPr/>
          <p:nvPr/>
        </p:nvSpPr>
        <p:spPr>
          <a:xfrm>
            <a:off x="2286771" y="422439"/>
            <a:ext cx="777270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r-TR" sz="5400" b="0" cap="none" spc="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3. HAFTA ÇALIŞMALARI</a:t>
            </a:r>
            <a:endParaRPr lang="tr-TR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5" name="Dikdörtgen 4"/>
          <p:cNvSpPr/>
          <p:nvPr/>
        </p:nvSpPr>
        <p:spPr>
          <a:xfrm>
            <a:off x="1367264" y="2199690"/>
            <a:ext cx="9611718" cy="46166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tr-TR" sz="2400" dirty="0"/>
              <a:t>Dersin yönetimi ve sınıf yönetiminin gözlenmesi </a:t>
            </a:r>
          </a:p>
        </p:txBody>
      </p:sp>
      <p:sp>
        <p:nvSpPr>
          <p:cNvPr id="6" name="Dikdörtgen 5"/>
          <p:cNvSpPr/>
          <p:nvPr/>
        </p:nvSpPr>
        <p:spPr>
          <a:xfrm>
            <a:off x="1367264" y="3176178"/>
            <a:ext cx="9611718" cy="46166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tr-TR" sz="2400" dirty="0"/>
              <a:t>Öğretme-öğrenme stratejilerinin gözlenmesi </a:t>
            </a:r>
            <a:endParaRPr lang="tr-TR" sz="2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8" name="Slayt Numarası Yer Tutucusu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0F6AF2-4362-4286-B086-6ABC550E7818}" type="slidenum">
              <a:rPr lang="tr-TR" smtClean="0"/>
              <a:t>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274545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/>
          <p:cNvSpPr txBox="1"/>
          <p:nvPr/>
        </p:nvSpPr>
        <p:spPr>
          <a:xfrm>
            <a:off x="1701800" y="1855704"/>
            <a:ext cx="9611718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tr-TR" sz="2000" dirty="0" smtClean="0"/>
              <a:t>Öğretmenin sınıf yönetimi nasıl sağlamaktadır? </a:t>
            </a: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tr-TR" sz="2000" dirty="0" smtClean="0"/>
              <a:t>Ne tür strateji ve yöntemler uygulamaktadır? </a:t>
            </a: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tr-TR" sz="2000" dirty="0" smtClean="0"/>
              <a:t>Öğretmen-Öğrenci iletişimi nasıldır? </a:t>
            </a: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tr-TR" sz="2000" dirty="0" smtClean="0"/>
              <a:t>Öğretmen hangi öğrenme-öğretme stratejilerini, yöntemlerini uygulamaktadır?</a:t>
            </a: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tr-TR" sz="2000" dirty="0" smtClean="0"/>
              <a:t>Kullanılan yöntem ve teknikler doğru olarak uygulanmakta mıdır?</a:t>
            </a: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tr-TR" sz="2000" dirty="0" smtClean="0"/>
              <a:t>Siz olsaydınız konuya ilişkin olarak hangi öğretim yöntem tekniğini uygulardınız? 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tr-TR" sz="2000" dirty="0" smtClean="0"/>
          </a:p>
        </p:txBody>
      </p:sp>
      <p:sp>
        <p:nvSpPr>
          <p:cNvPr id="5" name="Dikdörtgen 4"/>
          <p:cNvSpPr/>
          <p:nvPr/>
        </p:nvSpPr>
        <p:spPr>
          <a:xfrm>
            <a:off x="1701800" y="554845"/>
            <a:ext cx="9611718" cy="830997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tr-TR" sz="2400" dirty="0"/>
              <a:t>Dersin yönetimi ve sınıf yönetiminin gözlenmesi </a:t>
            </a:r>
            <a:endParaRPr lang="tr-TR" sz="2400" dirty="0" smtClean="0"/>
          </a:p>
          <a:p>
            <a:pPr algn="ctr"/>
            <a:r>
              <a:rPr lang="tr-TR" sz="2400" dirty="0"/>
              <a:t>Öğretme-öğrenme stratejilerinin gözlenmesi </a:t>
            </a:r>
            <a:endParaRPr lang="tr-TR" sz="2400" b="1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3" name="Slayt Numarası Yer Tutucus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0F6AF2-4362-4286-B086-6ABC550E7818}" type="slidenum">
              <a:rPr lang="tr-TR" smtClean="0"/>
              <a:t>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36839685"/>
      </p:ext>
    </p:extLst>
  </p:cSld>
  <p:clrMapOvr>
    <a:masterClrMapping/>
  </p:clrMapOvr>
</p:sld>
</file>

<file path=ppt/theme/theme1.xml><?xml version="1.0" encoding="utf-8"?>
<a:theme xmlns:a="http://schemas.openxmlformats.org/drawingml/2006/main" name="Duman">
  <a:themeElements>
    <a:clrScheme name="Duman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Duman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uman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39</TotalTime>
  <Words>75</Words>
  <Application>Microsoft Office PowerPoint</Application>
  <PresentationFormat>Geniş ekran</PresentationFormat>
  <Paragraphs>15</Paragraphs>
  <Slides>3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3</vt:i4>
      </vt:variant>
    </vt:vector>
  </HeadingPairs>
  <TitlesOfParts>
    <vt:vector size="8" baseType="lpstr">
      <vt:lpstr>Arial</vt:lpstr>
      <vt:lpstr>Calibri</vt:lpstr>
      <vt:lpstr>Century Gothic</vt:lpstr>
      <vt:lpstr>Wingdings 3</vt:lpstr>
      <vt:lpstr>Duman</vt:lpstr>
      <vt:lpstr>Okul Deneyimi Dersi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Okul Deneyimi Dersi</dc:title>
  <dc:creator>SERKAN</dc:creator>
  <cp:lastModifiedBy>SERKAN</cp:lastModifiedBy>
  <cp:revision>10</cp:revision>
  <dcterms:created xsi:type="dcterms:W3CDTF">2017-01-30T13:43:04Z</dcterms:created>
  <dcterms:modified xsi:type="dcterms:W3CDTF">2017-02-07T09:57:59Z</dcterms:modified>
</cp:coreProperties>
</file>