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75A20-B741-1E49-A619-B0196E59B2BF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4610F-4CD7-6648-9A0C-C2B5B2ABFE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62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CA18B891-1A6C-C048-962B-840A1189FB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D03A609-6EB4-8142-8C79-EC1AA2220A3B}" type="slidenum">
              <a:rPr lang="en-US" altLang="tr-TR">
                <a:latin typeface="Arial" panose="020B0604020202020204" pitchFamily="34" charset="0"/>
              </a:rPr>
              <a:pPr eaLnBrk="1" hangingPunct="1"/>
              <a:t>3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91E549DE-B9B1-8645-8E5A-F68A13E17B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D677B22E-2184-B243-9E0C-1740B8E68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73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6ABD9CA4-FA4B-0241-B101-81873DC6D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4E1429D-5E42-884D-9D34-3D6EE1D0131E}" type="slidenum">
              <a:rPr lang="en-US" altLang="tr-TR">
                <a:latin typeface="Arial" panose="020B0604020202020204" pitchFamily="34" charset="0"/>
              </a:rPr>
              <a:pPr eaLnBrk="1" hangingPunct="1"/>
              <a:t>4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81C8CA1D-D0FF-5241-A564-E382AF8FBB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5E8D376B-6BBE-1C4C-9A7F-53FDDE471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5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E2DA148B-D2B8-394A-9994-16CA3C1F6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EC3AA1E-5632-084A-963D-2CBFF6DF670A}" type="slidenum">
              <a:rPr lang="en-US" altLang="tr-TR">
                <a:latin typeface="Arial" panose="020B0604020202020204" pitchFamily="34" charset="0"/>
              </a:rPr>
              <a:pPr eaLnBrk="1" hangingPunct="1"/>
              <a:t>5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29D252E4-07B9-3B46-BCED-2301BAAA2B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EC49ABB2-981E-7049-AA4A-1E876E7B1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7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1A36291F-D625-A342-90F2-20B9BF8BE0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5B37E8F-C043-4146-BF6E-D28DACFB287B}" type="slidenum">
              <a:rPr lang="en-US" altLang="tr-TR">
                <a:latin typeface="Arial" panose="020B0604020202020204" pitchFamily="34" charset="0"/>
              </a:rPr>
              <a:pPr eaLnBrk="1" hangingPunct="1"/>
              <a:t>6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5F8CA3BB-E947-774C-864F-447B3BBC6F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0C47AD79-B429-E144-914B-2DD60A8E3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85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9383A5C7-3E07-8347-B14F-899B91703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FE2E6AF-212A-DD47-820B-40C3C817DBBE}" type="slidenum">
              <a:rPr lang="en-US" altLang="tr-TR">
                <a:latin typeface="Arial" panose="020B0604020202020204" pitchFamily="34" charset="0"/>
              </a:rPr>
              <a:pPr eaLnBrk="1" hangingPunct="1"/>
              <a:t>7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22B5DFDC-5C57-FF45-9946-A932EFBCAF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68DEC9E3-5464-094B-AD7E-DBC3457E0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7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FED903A4-7B34-3D4E-85A0-51CC0D22B2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D38884D-6D83-914D-8B22-1BEF7068A98D}" type="slidenum">
              <a:rPr lang="en-US" altLang="tr-TR">
                <a:latin typeface="Arial" panose="020B0604020202020204" pitchFamily="34" charset="0"/>
              </a:rPr>
              <a:pPr eaLnBrk="1" hangingPunct="1"/>
              <a:t>8</a:t>
            </a:fld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B82565E3-EC4A-E44B-A3F7-CA3F7BC86F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A5949CFC-5275-CE41-A2DB-D045BC074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5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12889C28-85A6-814A-817A-479270078865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25EBED5A-88E2-F544-905D-BC090865CDC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2CEF5195-3BD2-594E-8E1D-7E82FDCFE7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3C5709A-178A-8C49-BB51-F73CC813240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1011F5-C27B-A147-A140-638ED27114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F4CC5DB-7221-844D-8E04-FE88AE1F6E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FAC3DE7-A1D2-E645-9CC5-00E3BA29DAE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BB08814C-487E-1A40-87B2-93D692211C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86B33F1-E424-4A45-9C46-39C1C60281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0D848427-D1AF-BC4B-8F2C-6D16314B76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930F2CE-6819-194A-97E6-37DE43BE683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130001AC-09D5-A34F-AC5D-0362D58905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E9C78F61-D12B-034F-A751-1408BCCA51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87D31CCE-AFEB-764C-99FF-80D747A21A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D4988131-87F7-7147-9FC2-73543C68C1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D2DBA846-2211-B746-9F26-44CF74BA1E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66D7B9A9-FDD8-9A47-8430-56F5B3703DC9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44D42D91-AAF3-5D4E-87DD-A4EFC88A8C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05640596-3EC1-F84F-8966-BAE6A1C8B9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079E40F3-6AE7-C040-A3A1-1A7218777B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2D67E7F1-3CA8-1F45-BBF2-C0E7CD2E8B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CC2C9446-6967-BA4C-9784-2EE1AD5D59F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E911E698-A6E7-0442-8179-A921D3AF1F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8A0917C8-CA35-3B46-AFA0-74D3F75C589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8756C436-B623-204D-B068-8EB2DC99F2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B5E82456-2A19-BD46-8A88-D6F8F19B3B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B6372FEB-FE8E-6445-A9D7-FCFA648E2A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04F2F230-1B3A-3C43-BBCD-295B9BE1FF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CA79FD7C-46CB-A740-B28C-C41875BA4B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C94CC10E-D1B0-0948-9AC2-D623599DCD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C8FC3DB2-DF05-B84C-A27C-83AD2768218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5D24D168-2A84-014F-B1C9-99820BB23C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1CAB82BF-F817-7844-ADC4-E71C1BF3026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35875159-9FAA-3A43-A493-1092F0489D0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BB741FE3-4AE7-D846-8920-AE225D7B88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F8CC4D0A-0C03-A349-A39F-C4401D1BAC8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7576CD9F-3F36-704C-A850-3691895CF3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B812FFAF-92AD-A040-8F84-11ACC6DFBDA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8A5E471F-3A25-8349-9F2C-61EE9693EA2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855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914400" y="1447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Asıl başlık stili için tıklatın</a:t>
            </a:r>
          </a:p>
        </p:txBody>
      </p:sp>
      <p:sp>
        <p:nvSpPr>
          <p:cNvPr id="44855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03575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Asıl alt başlık stilini düzenlemek için tıklatın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5BFE2526-D81B-3A4C-BF62-0251A742DE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9221FB8F-206D-A843-8992-692953401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602644FD-CF0A-0E47-AFFD-67F1A9B799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1879D41-9324-1545-8975-8FDFA0B566F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248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CA892958-35E2-6D4D-AC0F-CE7ACC061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7206B90C-2B17-9848-80F2-82971D61E2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390CB61-4E06-BA43-9062-9007A06AF2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D71AE-A70D-5D45-81C1-D5A93C60DDB8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5314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58751"/>
            <a:ext cx="27432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751"/>
            <a:ext cx="80264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4828C7E7-DB67-5140-BC3A-3BABD1A147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7A0131F-38C2-EB44-980E-E53CA02F0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B283141-FBC8-3C4A-A4BD-C9A7085113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719EB-F5BC-F640-9198-72582E9CE27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4696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02D830A8-059C-C544-ACDB-B1B599522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0ECF9BD2-09DB-AA42-9BF6-95A4CC000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D55D32F9-9723-804B-B6BD-290A8FC837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7E187-6FCC-B04F-A084-3FB13C781D3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9444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9DB1BA61-D2A5-EC49-A9AE-C7DB6D5923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167D3821-DD21-2A42-8260-76ABE3135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D274EBA7-40B0-B34B-A7CE-628D51C1BC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05371-7E45-2840-940F-BC4E1F9FA4F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97803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Rectangle 43">
            <a:extLst>
              <a:ext uri="{FF2B5EF4-FFF2-40B4-BE49-F238E27FC236}">
                <a16:creationId xmlns:a16="http://schemas.microsoft.com/office/drawing/2014/main" id="{9D22EAF2-5E92-8349-9335-38E205158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51D56762-CE33-404E-A73A-413798C94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id="{F051898E-C6BB-654E-91D5-C54C360AA7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F8178-13CF-0E4E-996E-5318C4D390C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5409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8750"/>
            <a:ext cx="10972800" cy="1258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0CAE2ED2-1CC7-1D45-A9A6-77A0E5CB26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F01B3CA-5A75-2349-B1B0-31AAF90808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C0A657ED-8BD5-B04D-AAC9-E01ADC76D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37AF8-8F6B-7948-A336-AC93D20F005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14456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58751"/>
            <a:ext cx="10972800" cy="597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93CC02FB-7743-B447-BE0F-438FD73DD3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2F39A881-BEEE-9149-B5D9-9DDBB07CD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BA6DFEFB-39CB-9443-89FC-0CBDF0A55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0DD67-5321-0D45-BD98-76FE6750B9E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2238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66A24B6D-B440-AC47-BC53-30F26E6F6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FAB28255-9748-694A-A6D0-0A4BED2A9D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0BF26D8-126F-9042-9F21-4240CDFB0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491AD-BE3E-5849-BD68-9A38F69F91B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753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94069FCB-69C9-254A-9BB5-27E4A459A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DD65A256-BF56-0D47-BE39-6E3407655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1E84E9C0-277E-EF4D-BB00-FB960922FE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F9E84-C786-BC4A-B1BE-48B7C5AD29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1622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3243BC7F-AE39-CD42-BB90-C71F60B1A4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9CE62C6A-7E5B-5B42-BEDE-14FA5176A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B96402A2-B50B-7D46-9EBB-AD3EDDA56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EC7E3-20F2-694E-B144-BF7ED038CDC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0593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BAE1C489-C4DB-AC4F-9183-A501AB71D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E0E5D596-2250-7344-AA8F-51CBB5E9D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C882925B-16B8-3D4E-B103-AE018978C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9755-948B-D34C-8AAC-1FE7A973843F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6183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D3A030BF-B251-6747-AFEC-7A236FB6D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6E92D22F-05C9-2042-9198-6732BCA967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3DAD4821-4EB3-A749-A366-F596D0D9DD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D8FBB-71DA-BC4C-88AF-67C64AEA4D61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2463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B977B361-310A-8E4D-916D-63DECA5F61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19293F18-9AA2-2A45-A067-06AC7BC42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0C9FCEEB-7B39-E64B-A4D0-D535C2E8B7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C9B48-A19E-B944-BC9A-1DDA032D22CE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5625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7258B2E7-D584-C54C-A8BD-1047866BD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E2706B4C-0E20-A94D-8E7B-67D016207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4FC76EBA-E8D3-B34C-9B15-253FBA5A8D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6DA8B-EFFF-D24F-B905-A32155743B5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516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496C4170-B2AB-BD4C-878A-0339FB8F3B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C18CB305-E5CE-2B4D-81C6-430B91CE6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941A276F-97F3-5241-A939-BF47E6E956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4710B-513E-4540-A2DA-51D8FC12F72D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505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449680D8-8510-F940-A6FB-0F48C75D2795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87767" cy="6851650"/>
            <a:chOff x="0" y="0"/>
            <a:chExt cx="5758" cy="4316"/>
          </a:xfrm>
        </p:grpSpPr>
        <p:sp>
          <p:nvSpPr>
            <p:cNvPr id="447491" name="Freeform 3">
              <a:extLst>
                <a:ext uri="{FF2B5EF4-FFF2-40B4-BE49-F238E27FC236}">
                  <a16:creationId xmlns:a16="http://schemas.microsoft.com/office/drawing/2014/main" id="{B609DC06-20BF-474F-AABD-11FA0A6699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2" name="Freeform 4">
              <a:extLst>
                <a:ext uri="{FF2B5EF4-FFF2-40B4-BE49-F238E27FC236}">
                  <a16:creationId xmlns:a16="http://schemas.microsoft.com/office/drawing/2014/main" id="{B04BE413-D24B-DB4E-91A7-119D0EFEC2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3" name="Freeform 5">
              <a:extLst>
                <a:ext uri="{FF2B5EF4-FFF2-40B4-BE49-F238E27FC236}">
                  <a16:creationId xmlns:a16="http://schemas.microsoft.com/office/drawing/2014/main" id="{01155FE3-6815-8741-99D6-E5ECAA1DD3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4" name="Freeform 6">
              <a:extLst>
                <a:ext uri="{FF2B5EF4-FFF2-40B4-BE49-F238E27FC236}">
                  <a16:creationId xmlns:a16="http://schemas.microsoft.com/office/drawing/2014/main" id="{337A3E51-F89E-1548-9211-4065E7E37E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5" name="Freeform 7">
              <a:extLst>
                <a:ext uri="{FF2B5EF4-FFF2-40B4-BE49-F238E27FC236}">
                  <a16:creationId xmlns:a16="http://schemas.microsoft.com/office/drawing/2014/main" id="{D0000F4C-BE92-2B45-858D-FFB3DAE10B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6" name="Freeform 8">
              <a:extLst>
                <a:ext uri="{FF2B5EF4-FFF2-40B4-BE49-F238E27FC236}">
                  <a16:creationId xmlns:a16="http://schemas.microsoft.com/office/drawing/2014/main" id="{0989E170-3340-3945-BCEB-6A8548EAC5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7" name="Freeform 9">
              <a:extLst>
                <a:ext uri="{FF2B5EF4-FFF2-40B4-BE49-F238E27FC236}">
                  <a16:creationId xmlns:a16="http://schemas.microsoft.com/office/drawing/2014/main" id="{3CFFCC6E-0944-2240-ABD1-770AC9B1FF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8" name="Freeform 10">
              <a:extLst>
                <a:ext uri="{FF2B5EF4-FFF2-40B4-BE49-F238E27FC236}">
                  <a16:creationId xmlns:a16="http://schemas.microsoft.com/office/drawing/2014/main" id="{8B97AAA4-AD45-3E4D-9E1F-9635A82797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499" name="Freeform 11">
              <a:extLst>
                <a:ext uri="{FF2B5EF4-FFF2-40B4-BE49-F238E27FC236}">
                  <a16:creationId xmlns:a16="http://schemas.microsoft.com/office/drawing/2014/main" id="{B504D6A1-2F64-2B42-9442-CD4D44B4DB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0" name="Freeform 12">
              <a:extLst>
                <a:ext uri="{FF2B5EF4-FFF2-40B4-BE49-F238E27FC236}">
                  <a16:creationId xmlns:a16="http://schemas.microsoft.com/office/drawing/2014/main" id="{981020A8-DD23-1446-BCC9-05D3A60A8E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1" name="Rectangle 13">
              <a:extLst>
                <a:ext uri="{FF2B5EF4-FFF2-40B4-BE49-F238E27FC236}">
                  <a16:creationId xmlns:a16="http://schemas.microsoft.com/office/drawing/2014/main" id="{DA2E8DF8-2320-1D4A-B739-214DCC46EB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sp>
          <p:nvSpPr>
            <p:cNvPr id="447502" name="Rectangle 14">
              <a:extLst>
                <a:ext uri="{FF2B5EF4-FFF2-40B4-BE49-F238E27FC236}">
                  <a16:creationId xmlns:a16="http://schemas.microsoft.com/office/drawing/2014/main" id="{D03A92AE-5A72-FA42-B749-FF3F589BD3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 sz="1800"/>
            </a:p>
          </p:txBody>
        </p:sp>
        <p:grpSp>
          <p:nvGrpSpPr>
            <p:cNvPr id="7188" name="Group 15">
              <a:extLst>
                <a:ext uri="{FF2B5EF4-FFF2-40B4-BE49-F238E27FC236}">
                  <a16:creationId xmlns:a16="http://schemas.microsoft.com/office/drawing/2014/main" id="{26DC586F-807E-754D-8583-4B4292D60C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47504" name="Freeform 16">
                <a:extLst>
                  <a:ext uri="{FF2B5EF4-FFF2-40B4-BE49-F238E27FC236}">
                    <a16:creationId xmlns:a16="http://schemas.microsoft.com/office/drawing/2014/main" id="{AF982B19-0252-ED44-852D-6C86FC90C9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5" name="Freeform 17">
                <a:extLst>
                  <a:ext uri="{FF2B5EF4-FFF2-40B4-BE49-F238E27FC236}">
                    <a16:creationId xmlns:a16="http://schemas.microsoft.com/office/drawing/2014/main" id="{024A51D0-9AF7-1B41-AEFA-3568C6A1DC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6" name="Freeform 18">
                <a:extLst>
                  <a:ext uri="{FF2B5EF4-FFF2-40B4-BE49-F238E27FC236}">
                    <a16:creationId xmlns:a16="http://schemas.microsoft.com/office/drawing/2014/main" id="{8C641680-621A-9E46-9154-E4097FD3E10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7" name="Freeform 19">
                <a:extLst>
                  <a:ext uri="{FF2B5EF4-FFF2-40B4-BE49-F238E27FC236}">
                    <a16:creationId xmlns:a16="http://schemas.microsoft.com/office/drawing/2014/main" id="{6050EF42-D6EA-FB48-882C-F1FCA8AFAD7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8" name="Freeform 20">
                <a:extLst>
                  <a:ext uri="{FF2B5EF4-FFF2-40B4-BE49-F238E27FC236}">
                    <a16:creationId xmlns:a16="http://schemas.microsoft.com/office/drawing/2014/main" id="{FB3567A7-3120-144A-9AB7-02E8171C0A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09" name="Freeform 21">
                <a:extLst>
                  <a:ext uri="{FF2B5EF4-FFF2-40B4-BE49-F238E27FC236}">
                    <a16:creationId xmlns:a16="http://schemas.microsoft.com/office/drawing/2014/main" id="{B0B5ECCE-796E-404B-A3E5-05F54FFEFA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0" name="Freeform 22">
                <a:extLst>
                  <a:ext uri="{FF2B5EF4-FFF2-40B4-BE49-F238E27FC236}">
                    <a16:creationId xmlns:a16="http://schemas.microsoft.com/office/drawing/2014/main" id="{74F1CC5E-2715-754C-87F0-DE253C2660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1" name="Freeform 23">
                <a:extLst>
                  <a:ext uri="{FF2B5EF4-FFF2-40B4-BE49-F238E27FC236}">
                    <a16:creationId xmlns:a16="http://schemas.microsoft.com/office/drawing/2014/main" id="{3FB90C28-ABB6-0848-856B-A8066E4BEA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2" name="Freeform 24">
                <a:extLst>
                  <a:ext uri="{FF2B5EF4-FFF2-40B4-BE49-F238E27FC236}">
                    <a16:creationId xmlns:a16="http://schemas.microsoft.com/office/drawing/2014/main" id="{293F2455-700D-3C46-A8D3-05C60BA0C4A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3" name="Freeform 25">
                <a:extLst>
                  <a:ext uri="{FF2B5EF4-FFF2-40B4-BE49-F238E27FC236}">
                    <a16:creationId xmlns:a16="http://schemas.microsoft.com/office/drawing/2014/main" id="{08FB0B53-0C1F-CA4E-8E1A-337AD8C839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4" name="Freeform 26">
                <a:extLst>
                  <a:ext uri="{FF2B5EF4-FFF2-40B4-BE49-F238E27FC236}">
                    <a16:creationId xmlns:a16="http://schemas.microsoft.com/office/drawing/2014/main" id="{A8C20019-9A40-C647-BA7C-A665F08AEF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5" name="Freeform 27">
                <a:extLst>
                  <a:ext uri="{FF2B5EF4-FFF2-40B4-BE49-F238E27FC236}">
                    <a16:creationId xmlns:a16="http://schemas.microsoft.com/office/drawing/2014/main" id="{2D56922A-F41A-A544-9643-C94830AABE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6" name="Freeform 28">
                <a:extLst>
                  <a:ext uri="{FF2B5EF4-FFF2-40B4-BE49-F238E27FC236}">
                    <a16:creationId xmlns:a16="http://schemas.microsoft.com/office/drawing/2014/main" id="{C850A9DB-1A2D-054E-A59A-66FB94DD51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7" name="Freeform 29">
                <a:extLst>
                  <a:ext uri="{FF2B5EF4-FFF2-40B4-BE49-F238E27FC236}">
                    <a16:creationId xmlns:a16="http://schemas.microsoft.com/office/drawing/2014/main" id="{585BC525-0531-9A41-92D0-A50EFF393DE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8" name="Freeform 30">
                <a:extLst>
                  <a:ext uri="{FF2B5EF4-FFF2-40B4-BE49-F238E27FC236}">
                    <a16:creationId xmlns:a16="http://schemas.microsoft.com/office/drawing/2014/main" id="{0ADF7156-8C86-4647-A7E9-D8F83AF5DA3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19" name="Freeform 31">
                <a:extLst>
                  <a:ext uri="{FF2B5EF4-FFF2-40B4-BE49-F238E27FC236}">
                    <a16:creationId xmlns:a16="http://schemas.microsoft.com/office/drawing/2014/main" id="{6F9BC372-CCE1-6848-B3E8-D130840655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0" name="Freeform 32">
                <a:extLst>
                  <a:ext uri="{FF2B5EF4-FFF2-40B4-BE49-F238E27FC236}">
                    <a16:creationId xmlns:a16="http://schemas.microsoft.com/office/drawing/2014/main" id="{B7BF996C-5AD7-D845-9500-206FFA2CB56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1" name="Freeform 33">
                <a:extLst>
                  <a:ext uri="{FF2B5EF4-FFF2-40B4-BE49-F238E27FC236}">
                    <a16:creationId xmlns:a16="http://schemas.microsoft.com/office/drawing/2014/main" id="{19103C21-C2C2-844A-82E0-02727409E0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2" name="Freeform 34">
                <a:extLst>
                  <a:ext uri="{FF2B5EF4-FFF2-40B4-BE49-F238E27FC236}">
                    <a16:creationId xmlns:a16="http://schemas.microsoft.com/office/drawing/2014/main" id="{2C59ED92-E475-D446-9A99-8B89018FBD2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3" name="Freeform 35">
                <a:extLst>
                  <a:ext uri="{FF2B5EF4-FFF2-40B4-BE49-F238E27FC236}">
                    <a16:creationId xmlns:a16="http://schemas.microsoft.com/office/drawing/2014/main" id="{8DE6986D-80C9-1E4E-9498-F805DFA3F1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4" name="Freeform 36">
                <a:extLst>
                  <a:ext uri="{FF2B5EF4-FFF2-40B4-BE49-F238E27FC236}">
                    <a16:creationId xmlns:a16="http://schemas.microsoft.com/office/drawing/2014/main" id="{FADCA606-923C-6243-B7EF-962BE0EC70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5" name="Freeform 37">
                <a:extLst>
                  <a:ext uri="{FF2B5EF4-FFF2-40B4-BE49-F238E27FC236}">
                    <a16:creationId xmlns:a16="http://schemas.microsoft.com/office/drawing/2014/main" id="{BBD9D350-47F9-234C-ABC1-C31AFBE070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6" name="Freeform 38">
                <a:extLst>
                  <a:ext uri="{FF2B5EF4-FFF2-40B4-BE49-F238E27FC236}">
                    <a16:creationId xmlns:a16="http://schemas.microsoft.com/office/drawing/2014/main" id="{6EC6B13B-568F-7948-9783-7A867DB897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7" name="Freeform 39">
                <a:extLst>
                  <a:ext uri="{FF2B5EF4-FFF2-40B4-BE49-F238E27FC236}">
                    <a16:creationId xmlns:a16="http://schemas.microsoft.com/office/drawing/2014/main" id="{13E72275-F74C-D54C-B896-0C51ACB88FC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  <p:sp>
            <p:nvSpPr>
              <p:cNvPr id="447528" name="Freeform 40">
                <a:extLst>
                  <a:ext uri="{FF2B5EF4-FFF2-40B4-BE49-F238E27FC236}">
                    <a16:creationId xmlns:a16="http://schemas.microsoft.com/office/drawing/2014/main" id="{4A6A82C0-0603-F54C-90CF-C389668CBC6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 sz="1800"/>
              </a:p>
            </p:txBody>
          </p:sp>
        </p:grpSp>
      </p:grpSp>
      <p:sp>
        <p:nvSpPr>
          <p:cNvPr id="447529" name="Rectangle 41">
            <a:extLst>
              <a:ext uri="{FF2B5EF4-FFF2-40B4-BE49-F238E27FC236}">
                <a16:creationId xmlns:a16="http://schemas.microsoft.com/office/drawing/2014/main" id="{F6E7FF67-B2D1-CA43-9C28-05B53062E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8750"/>
            <a:ext cx="109728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başlık stili için tıklatın</a:t>
            </a:r>
          </a:p>
        </p:txBody>
      </p:sp>
      <p:sp>
        <p:nvSpPr>
          <p:cNvPr id="447530" name="Rectangle 42">
            <a:extLst>
              <a:ext uri="{FF2B5EF4-FFF2-40B4-BE49-F238E27FC236}">
                <a16:creationId xmlns:a16="http://schemas.microsoft.com/office/drawing/2014/main" id="{94FAC404-AFE3-1A44-A4BE-721A06E95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Asıl metin stillerini düzenlemek için tıklatın</a:t>
            </a:r>
          </a:p>
          <a:p>
            <a:pPr lvl="1"/>
            <a:r>
              <a:rPr lang="en-US"/>
              <a:t>İkinci düzey</a:t>
            </a:r>
          </a:p>
          <a:p>
            <a:pPr lvl="2"/>
            <a:r>
              <a:rPr lang="en-US"/>
              <a:t>Üçüncü düzey</a:t>
            </a:r>
          </a:p>
          <a:p>
            <a:pPr lvl="3"/>
            <a:r>
              <a:rPr lang="en-US"/>
              <a:t>Dördüncü düzey</a:t>
            </a:r>
          </a:p>
          <a:p>
            <a:pPr lvl="4"/>
            <a:r>
              <a:rPr lang="en-US"/>
              <a:t>Beşinci düzey</a:t>
            </a:r>
          </a:p>
        </p:txBody>
      </p:sp>
      <p:sp>
        <p:nvSpPr>
          <p:cNvPr id="447531" name="Rectangle 43">
            <a:extLst>
              <a:ext uri="{FF2B5EF4-FFF2-40B4-BE49-F238E27FC236}">
                <a16:creationId xmlns:a16="http://schemas.microsoft.com/office/drawing/2014/main" id="{DA56304D-0082-6B42-A4B5-207DD3E49B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2" name="Rectangle 44">
            <a:extLst>
              <a:ext uri="{FF2B5EF4-FFF2-40B4-BE49-F238E27FC236}">
                <a16:creationId xmlns:a16="http://schemas.microsoft.com/office/drawing/2014/main" id="{3D5B9804-D1A8-3649-844B-8C2B20177E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7533" name="Rectangle 45">
            <a:extLst>
              <a:ext uri="{FF2B5EF4-FFF2-40B4-BE49-F238E27FC236}">
                <a16:creationId xmlns:a16="http://schemas.microsoft.com/office/drawing/2014/main" id="{EA66E973-155B-4F46-B12B-AAEA1C660E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F2BB0BB-B47C-284D-852F-2370F1AA5B0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228278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0C980D9-50C1-3049-B1F5-A0B6EA876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tr-TR"/>
              <a:t>Pekiştirme ve Marka Bağımlılığı</a:t>
            </a:r>
          </a:p>
          <a:p>
            <a:pPr marL="0" indent="0">
              <a:buNone/>
              <a:defRPr/>
            </a:pPr>
            <a:r>
              <a:rPr lang="tr-TR"/>
              <a:t> Bir davranış pekiştirme ile alışkanlık haline gelebilir. Alışkanlık kuvvetli bir düzeye ulaştığında marka bağımlılığı oluşur.</a:t>
            </a:r>
          </a:p>
          <a:p>
            <a:pPr marL="0" indent="0">
              <a:buNone/>
              <a:defRPr/>
            </a:pPr>
            <a:endParaRPr lang="tr-TR"/>
          </a:p>
          <a:p>
            <a:pPr marL="0" indent="0">
              <a:buNone/>
              <a:defRPr/>
            </a:pPr>
            <a:r>
              <a:rPr lang="tr-TR"/>
              <a:t>Marka Bağımlılığı: tüketicinin markaya Karşı olumlu hisler duyması, o markayı diğer markalara göre daha sık satın alması ve uzun süre kullanmaya devam etmesi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2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3A0350A-CD15-7A4A-9D28-C7E7E3D3CC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Bellek</a:t>
            </a:r>
            <a:endParaRPr 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56B064-78E3-7F47-AE44-628D3F623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692400"/>
          </a:xfrm>
        </p:spPr>
        <p:txBody>
          <a:bodyPr/>
          <a:lstStyle/>
          <a:p>
            <a:pPr>
              <a:defRPr/>
            </a:pPr>
            <a:r>
              <a:rPr lang="tr-TR"/>
              <a:t>Bilginin elde edilmesi ve gelecekte ihtiyaç duyurulduğunda bulunmasını sağlamak için saklanması, depolanması süreci.</a:t>
            </a:r>
          </a:p>
          <a:p>
            <a:pPr>
              <a:buFont typeface="Wingdings" pitchFamily="2" charset="2"/>
              <a:buNone/>
              <a:defRPr/>
            </a:pPr>
            <a:r>
              <a:rPr lang="tr-TR"/>
              <a:t> </a:t>
            </a:r>
            <a:endParaRPr lang="en-US"/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8B03718D-3B20-CA44-A202-5D04E4CCA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500439"/>
            <a:ext cx="11525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Çevresel Girdiler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833C7109-DFDA-B441-A659-773C3A827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314" y="3644900"/>
            <a:ext cx="11525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Kodlama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55401264-ACCE-0F4E-8612-FA942540C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639" y="3644900"/>
            <a:ext cx="129698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Depolama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0D919B89-F28E-894E-ABB1-AB69580C0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8888" y="3629025"/>
            <a:ext cx="15113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Geri getirme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469209D9-96D3-EA46-9269-0F1571084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B7A172BD-E36D-CC43-8EE5-40415EE32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883310EF-0954-6544-835E-3BD330BE5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6" y="37893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8DA7DB1C-6157-674D-B147-1E5845FA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4868863"/>
            <a:ext cx="53276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Duyumsal Bellek (Çok kısa süreli bellek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Kısa Süreli Bellek (Çalışan bellek)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Uzun Süreli Bellek</a:t>
            </a:r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8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1790A94-5DAD-A547-85BC-9BAECF749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Güdülenme</a:t>
            </a: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B484039-8891-DB4B-97B9-E287ACF4B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İhtiyaç: herhangi bir şeyin yokluğunun yarattığı gerilim hali</a:t>
            </a:r>
          </a:p>
          <a:p>
            <a:pPr>
              <a:defRPr/>
            </a:pPr>
            <a:r>
              <a:rPr lang="tr-TR"/>
              <a:t>İstek: hissedilen ihtiyacı tatmin etmek için tercih edilendir.</a:t>
            </a:r>
          </a:p>
          <a:p>
            <a:pPr>
              <a:defRPr/>
            </a:pPr>
            <a:r>
              <a:rPr lang="tr-TR"/>
              <a:t>Güdü: İhtiyacın belirli bir şiddete, yoğunluk derecesine yükselmiş hali</a:t>
            </a:r>
          </a:p>
          <a:p>
            <a:pPr lvl="2">
              <a:defRPr/>
            </a:pPr>
            <a:r>
              <a:rPr lang="tr-TR"/>
              <a:t>Eyleme geçiren faktör</a:t>
            </a:r>
          </a:p>
          <a:p>
            <a:pPr lvl="2">
              <a:defRPr/>
            </a:pPr>
            <a:endParaRPr lang="tr-TR"/>
          </a:p>
          <a:p>
            <a:pPr>
              <a:defRPr/>
            </a:pPr>
            <a:r>
              <a:rPr lang="tr-TR" sz="2400"/>
              <a:t>Satın alma davranışı: Alma yeteneği*fırsat*güdü</a:t>
            </a:r>
          </a:p>
          <a:p>
            <a:pPr lvl="2">
              <a:buFont typeface="Wingdings" pitchFamily="2" charset="2"/>
              <a:buNone/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55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324694D-457F-FC42-8761-C1FA9350B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Güdülenme</a:t>
            </a:r>
            <a:endParaRPr lang="en-US"/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393EB24C-AA3D-964F-A8CF-EF35C5DD1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3644900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Karşılanmamış</a:t>
            </a:r>
          </a:p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 İhtiyaç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96039749-F88A-9B47-B268-42CED5089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716338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Gerilim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F9C8FBE9-A7A1-704E-8EB2-CCFDBCC18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3644901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güdü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B5C15EDF-1E0D-9F4F-AC84-B4B93F1D7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7800" y="2420938"/>
            <a:ext cx="113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Öğrenme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19" name="Text Box 7">
            <a:extLst>
              <a:ext uri="{FF2B5EF4-FFF2-40B4-BE49-F238E27FC236}">
                <a16:creationId xmlns:a16="http://schemas.microsoft.com/office/drawing/2014/main" id="{DCBAC878-092E-D944-A584-8DF64A6BA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825" y="5084763"/>
            <a:ext cx="155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Bilişsel Süreç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20" name="Text Box 8">
            <a:extLst>
              <a:ext uri="{FF2B5EF4-FFF2-40B4-BE49-F238E27FC236}">
                <a16:creationId xmlns:a16="http://schemas.microsoft.com/office/drawing/2014/main" id="{F343072F-AB31-2F4D-B9D0-22CAB447A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425" y="3644901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davranış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21" name="Line 9">
            <a:extLst>
              <a:ext uri="{FF2B5EF4-FFF2-40B4-BE49-F238E27FC236}">
                <a16:creationId xmlns:a16="http://schemas.microsoft.com/office/drawing/2014/main" id="{727FBFEB-86A9-034D-95CB-E16B3BB21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6" y="40052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2" name="Line 10">
            <a:extLst>
              <a:ext uri="{FF2B5EF4-FFF2-40B4-BE49-F238E27FC236}">
                <a16:creationId xmlns:a16="http://schemas.microsoft.com/office/drawing/2014/main" id="{1E857C12-613B-E143-8CCE-5B7F80E46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7939" y="39338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3" name="Line 11">
            <a:extLst>
              <a:ext uri="{FF2B5EF4-FFF2-40B4-BE49-F238E27FC236}">
                <a16:creationId xmlns:a16="http://schemas.microsoft.com/office/drawing/2014/main" id="{7583F80D-61E0-F243-905F-6D4DFB004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9" y="393382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4" name="Line 12">
            <a:extLst>
              <a:ext uri="{FF2B5EF4-FFF2-40B4-BE49-F238E27FC236}">
                <a16:creationId xmlns:a16="http://schemas.microsoft.com/office/drawing/2014/main" id="{F192ED2F-8873-154C-B2E0-027939727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27813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5" name="Line 13">
            <a:extLst>
              <a:ext uri="{FF2B5EF4-FFF2-40B4-BE49-F238E27FC236}">
                <a16:creationId xmlns:a16="http://schemas.microsoft.com/office/drawing/2014/main" id="{1F01D5D4-2D9F-A64E-8179-4069969A19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4063" y="40052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998B6F82-0E02-2845-9BA0-C4EF619D6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5725" y="3573463"/>
            <a:ext cx="1517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İhtiyacın</a:t>
            </a:r>
          </a:p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Karşılanması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27" name="Line 15">
            <a:extLst>
              <a:ext uri="{FF2B5EF4-FFF2-40B4-BE49-F238E27FC236}">
                <a16:creationId xmlns:a16="http://schemas.microsoft.com/office/drawing/2014/main" id="{76BDD0B0-D6B3-F443-A3C7-0E111AC44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8389" y="38608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8" name="Line 16">
            <a:extLst>
              <a:ext uri="{FF2B5EF4-FFF2-40B4-BE49-F238E27FC236}">
                <a16:creationId xmlns:a16="http://schemas.microsoft.com/office/drawing/2014/main" id="{3144FC56-4791-E945-87A3-8F0EB6C02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1988" y="42926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29" name="Line 17">
            <a:extLst>
              <a:ext uri="{FF2B5EF4-FFF2-40B4-BE49-F238E27FC236}">
                <a16:creationId xmlns:a16="http://schemas.microsoft.com/office/drawing/2014/main" id="{61C855FF-7840-6E40-8757-6B4EA86169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04064" y="60213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0" name="Text Box 18">
            <a:extLst>
              <a:ext uri="{FF2B5EF4-FFF2-40B4-BE49-F238E27FC236}">
                <a16:creationId xmlns:a16="http://schemas.microsoft.com/office/drawing/2014/main" id="{E013BFA6-B718-AE4C-96A2-CFE550082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805488"/>
            <a:ext cx="224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Gerilimin azaltılması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4531" name="Line 19">
            <a:extLst>
              <a:ext uri="{FF2B5EF4-FFF2-40B4-BE49-F238E27FC236}">
                <a16:creationId xmlns:a16="http://schemas.microsoft.com/office/drawing/2014/main" id="{06CCEFBB-9612-9C40-B7A3-97A8E4232E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9" y="60213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532" name="Line 20">
            <a:extLst>
              <a:ext uri="{FF2B5EF4-FFF2-40B4-BE49-F238E27FC236}">
                <a16:creationId xmlns:a16="http://schemas.microsoft.com/office/drawing/2014/main" id="{99A56997-C9C2-184C-B111-ADEFC5697D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11675" y="4076700"/>
            <a:ext cx="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042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2ED5610-5D4B-9641-9FB2-B36B3CE72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Güdülenme</a:t>
            </a: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9543A0-06D4-624A-84FB-D1028D8BF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Rasyonel Güdüler</a:t>
            </a:r>
          </a:p>
          <a:p>
            <a:pPr>
              <a:defRPr/>
            </a:pPr>
            <a:r>
              <a:rPr lang="tr-TR"/>
              <a:t>Duygusal Güdüler</a:t>
            </a:r>
          </a:p>
          <a:p>
            <a:pPr>
              <a:defRPr/>
            </a:pPr>
            <a:r>
              <a:rPr lang="tr-TR"/>
              <a:t>Bilinçli ve Bilinçsiz Güdüler</a:t>
            </a:r>
          </a:p>
          <a:p>
            <a:pPr>
              <a:defRPr/>
            </a:pPr>
            <a:r>
              <a:rPr lang="tr-TR"/>
              <a:t>Fizyolojik ve Psikolojik Güdüler</a:t>
            </a:r>
          </a:p>
          <a:p>
            <a:pPr>
              <a:defRPr/>
            </a:pPr>
            <a:r>
              <a:rPr lang="tr-TR"/>
              <a:t>Zorunlu Güdüler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2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5A0CA6A-7398-D346-94ED-6AE2C9C87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Güdülenme</a:t>
            </a:r>
            <a:endParaRPr lang="en-US"/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4162009E-6DFF-1B4C-8A9D-C6864D882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2565400"/>
            <a:ext cx="1368425" cy="3265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Şişe Suyu</a:t>
            </a:r>
          </a:p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Satın Alma</a:t>
            </a:r>
          </a:p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9B3A86B5-20C2-9D48-87CB-1635D9113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2781300"/>
            <a:ext cx="1082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Güvenlik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33AA4774-56FA-644C-BE60-4CEC484C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1176" y="3860800"/>
            <a:ext cx="828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Sağlık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E3F2E030-4343-DD44-ACF1-C815BC083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1" y="4797425"/>
            <a:ext cx="727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Statü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B14399E4-BD39-764B-8DD1-8CFB4EA526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50133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9B6AF83D-0414-0745-BEE2-B29DD6A817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9875" y="40052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69" name="Line 9">
            <a:extLst>
              <a:ext uri="{FF2B5EF4-FFF2-40B4-BE49-F238E27FC236}">
                <a16:creationId xmlns:a16="http://schemas.microsoft.com/office/drawing/2014/main" id="{491E8348-8C1A-4643-8A4E-D2FC84232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292417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0" name="Text Box 10">
            <a:extLst>
              <a:ext uri="{FF2B5EF4-FFF2-40B4-BE49-F238E27FC236}">
                <a16:creationId xmlns:a16="http://schemas.microsoft.com/office/drawing/2014/main" id="{0C7C69D5-4DB1-7948-97F8-D605E2636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3" y="22050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Davranış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71" name="Text Box 11">
            <a:extLst>
              <a:ext uri="{FF2B5EF4-FFF2-40B4-BE49-F238E27FC236}">
                <a16:creationId xmlns:a16="http://schemas.microsoft.com/office/drawing/2014/main" id="{D49242D4-3E2A-6740-9EBD-1BECD2D7D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2400" y="2205038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Temel güdü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39017E6F-4203-4B4F-BC4F-AC13613BA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299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3" name="Line 13">
            <a:extLst>
              <a:ext uri="{FF2B5EF4-FFF2-40B4-BE49-F238E27FC236}">
                <a16:creationId xmlns:a16="http://schemas.microsoft.com/office/drawing/2014/main" id="{B3EFE8B6-5306-F346-9E04-4322993DC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4" y="40767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4" name="Line 14">
            <a:extLst>
              <a:ext uri="{FF2B5EF4-FFF2-40B4-BE49-F238E27FC236}">
                <a16:creationId xmlns:a16="http://schemas.microsoft.com/office/drawing/2014/main" id="{74DB7B80-989D-AF41-9FBE-C6FC0F3E1F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4" y="50133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6575" name="Text Box 15">
            <a:extLst>
              <a:ext uri="{FF2B5EF4-FFF2-40B4-BE49-F238E27FC236}">
                <a16:creationId xmlns:a16="http://schemas.microsoft.com/office/drawing/2014/main" id="{35B9C94A-84C3-C247-BA91-FB7F8B87A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2708275"/>
            <a:ext cx="1368425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76" name="Text Box 16">
            <a:extLst>
              <a:ext uri="{FF2B5EF4-FFF2-40B4-BE49-F238E27FC236}">
                <a16:creationId xmlns:a16="http://schemas.microsoft.com/office/drawing/2014/main" id="{BCF79A0C-BCE2-904C-8B7D-44E9F4D3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3716339"/>
            <a:ext cx="1368425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77" name="Text Box 17">
            <a:extLst>
              <a:ext uri="{FF2B5EF4-FFF2-40B4-BE49-F238E27FC236}">
                <a16:creationId xmlns:a16="http://schemas.microsoft.com/office/drawing/2014/main" id="{E8A3C72F-24E4-914A-9D83-CC90246E9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26" y="4724400"/>
            <a:ext cx="1368425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6578" name="Text Box 18">
            <a:extLst>
              <a:ext uri="{FF2B5EF4-FFF2-40B4-BE49-F238E27FC236}">
                <a16:creationId xmlns:a16="http://schemas.microsoft.com/office/drawing/2014/main" id="{506C60AE-4414-3443-9E76-D796B7778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4513" y="2081213"/>
            <a:ext cx="221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Uygulanan </a:t>
            </a:r>
          </a:p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Pazarlama Stratejisi</a:t>
            </a:r>
            <a:endParaRPr lang="en-US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9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ACAD974-3FC8-6547-994C-C1DE85AAF1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Güdülenme</a:t>
            </a: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D4DD3C5-7100-0945-96AD-7BB45F00E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Güdü Çatışması</a:t>
            </a:r>
          </a:p>
          <a:p>
            <a:pPr>
              <a:defRPr/>
            </a:pPr>
            <a:endParaRPr lang="tr-TR"/>
          </a:p>
          <a:p>
            <a:pPr lvl="1">
              <a:defRPr/>
            </a:pPr>
            <a:r>
              <a:rPr lang="tr-TR"/>
              <a:t>Yanaşma- Yanaşma</a:t>
            </a:r>
          </a:p>
          <a:p>
            <a:pPr lvl="1">
              <a:defRPr/>
            </a:pPr>
            <a:r>
              <a:rPr lang="tr-TR"/>
              <a:t>Kaçınma - Yanaşma</a:t>
            </a:r>
          </a:p>
          <a:p>
            <a:pPr lvl="1">
              <a:defRPr/>
            </a:pPr>
            <a:r>
              <a:rPr lang="tr-TR"/>
              <a:t>Kaçınma - Kaçınma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7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252D2BE-5432-3546-A848-E20B97269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/>
              <a:t>Algılama</a:t>
            </a:r>
            <a:endParaRPr lang="en-US"/>
          </a:p>
        </p:txBody>
      </p:sp>
      <p:sp>
        <p:nvSpPr>
          <p:cNvPr id="68611" name="Text Box 3">
            <a:extLst>
              <a:ext uri="{FF2B5EF4-FFF2-40B4-BE49-F238E27FC236}">
                <a16:creationId xmlns:a16="http://schemas.microsoft.com/office/drawing/2014/main" id="{397939F0-AFF0-BE47-B2F5-7D105F812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3357564"/>
            <a:ext cx="9366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Uyarıcı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EB065AAB-2A6F-E14C-9A5E-891D9C40E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2539" y="3357564"/>
            <a:ext cx="188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Duyum organları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0F2AB080-39D9-A34B-A182-C4C0C17B6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9" y="3357564"/>
            <a:ext cx="828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Dikkat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4" name="Text Box 6">
            <a:extLst>
              <a:ext uri="{FF2B5EF4-FFF2-40B4-BE49-F238E27FC236}">
                <a16:creationId xmlns:a16="http://schemas.microsoft.com/office/drawing/2014/main" id="{3CCF6756-02DB-F546-91B3-2447F978B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3357564"/>
            <a:ext cx="866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Yorum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333DE059-177B-5442-92B0-3E1285583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3357563"/>
            <a:ext cx="72334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Tepki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5B8DEF42-53AF-A542-9E5C-3D0AB2F44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4581525"/>
            <a:ext cx="815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Bellek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17" name="Line 9">
            <a:extLst>
              <a:ext uri="{FF2B5EF4-FFF2-40B4-BE49-F238E27FC236}">
                <a16:creationId xmlns:a16="http://schemas.microsoft.com/office/drawing/2014/main" id="{2579F547-5A44-694C-8809-444AB33F9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5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8" name="Line 10">
            <a:extLst>
              <a:ext uri="{FF2B5EF4-FFF2-40B4-BE49-F238E27FC236}">
                <a16:creationId xmlns:a16="http://schemas.microsoft.com/office/drawing/2014/main" id="{1518ED63-E6CB-2348-9714-C3E1E97FE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0" y="35734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19" name="Line 11">
            <a:extLst>
              <a:ext uri="{FF2B5EF4-FFF2-40B4-BE49-F238E27FC236}">
                <a16:creationId xmlns:a16="http://schemas.microsoft.com/office/drawing/2014/main" id="{26078744-E637-CE4E-A2A4-BEFA3FD27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35734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4809AE45-1EA4-0945-8762-4203C5B25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9" y="3573463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28EB41BA-FC4C-DD4B-8718-1EA44C344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750" y="3716339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622" name="Text Box 14">
            <a:extLst>
              <a:ext uri="{FF2B5EF4-FFF2-40B4-BE49-F238E27FC236}">
                <a16:creationId xmlns:a16="http://schemas.microsoft.com/office/drawing/2014/main" id="{D7AD3833-C9C6-244C-B7DB-A879FEB49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844676"/>
            <a:ext cx="7129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Algı: Duyumları yorumlama, onları anlamlı bir biçime getirme süreci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23" name="Text Box 15">
            <a:extLst>
              <a:ext uri="{FF2B5EF4-FFF2-40B4-BE49-F238E27FC236}">
                <a16:creationId xmlns:a16="http://schemas.microsoft.com/office/drawing/2014/main" id="{0C8C739C-B8F1-9846-B3BC-43CE8A2BB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5661026"/>
            <a:ext cx="5834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Arial" panose="020B0604020202020204" pitchFamily="34" charset="0"/>
              </a:rPr>
              <a:t>Algı, beklentiler, deneyimler ve güdülerden etkilenir</a:t>
            </a:r>
            <a:endParaRPr lang="en-US" altLang="tr-TR">
              <a:latin typeface="Arial" panose="020B0604020202020204" pitchFamily="34" charset="0"/>
            </a:endParaRPr>
          </a:p>
        </p:txBody>
      </p:sp>
      <p:sp>
        <p:nvSpPr>
          <p:cNvPr id="68624" name="Line 16">
            <a:extLst>
              <a:ext uri="{FF2B5EF4-FFF2-40B4-BE49-F238E27FC236}">
                <a16:creationId xmlns:a16="http://schemas.microsoft.com/office/drawing/2014/main" id="{A3A6FB41-1A3B-6941-9F03-CDF96383DDF0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5013" y="35734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016055"/>
      </p:ext>
    </p:extLst>
  </p:cSld>
  <p:clrMapOvr>
    <a:masterClrMapping/>
  </p:clrMapOvr>
</p:sld>
</file>

<file path=ppt/theme/theme1.xml><?xml version="1.0" encoding="utf-8"?>
<a:theme xmlns:a="http://schemas.openxmlformats.org/drawingml/2006/main" name="Rakipler">
  <a:themeElements>
    <a:clrScheme name="Rakipler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Rakip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kipler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kipler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</Words>
  <Application>Microsoft Macintosh PowerPoint</Application>
  <PresentationFormat>Geniş ekran</PresentationFormat>
  <Paragraphs>73</Paragraphs>
  <Slides>8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Rakipler</vt:lpstr>
      <vt:lpstr>PowerPoint Sunusu</vt:lpstr>
      <vt:lpstr>Bellek</vt:lpstr>
      <vt:lpstr>Güdülenme</vt:lpstr>
      <vt:lpstr>Güdülenme</vt:lpstr>
      <vt:lpstr>Güdülenme</vt:lpstr>
      <vt:lpstr>Güdülenme</vt:lpstr>
      <vt:lpstr>Güdülenme</vt:lpstr>
      <vt:lpstr>Algılama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sparrow gulencer</dc:creator>
  <cp:lastModifiedBy>sparrow gulencer</cp:lastModifiedBy>
  <cp:revision>1</cp:revision>
  <dcterms:created xsi:type="dcterms:W3CDTF">2018-04-01T19:09:55Z</dcterms:created>
  <dcterms:modified xsi:type="dcterms:W3CDTF">2018-04-01T19:11:16Z</dcterms:modified>
</cp:coreProperties>
</file>