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0"/>
  </p:notesMasterIdLst>
  <p:sldIdLst>
    <p:sldId id="404" r:id="rId2"/>
    <p:sldId id="405" r:id="rId3"/>
    <p:sldId id="406" r:id="rId4"/>
    <p:sldId id="407" r:id="rId5"/>
    <p:sldId id="408" r:id="rId6"/>
    <p:sldId id="409" r:id="rId7"/>
    <p:sldId id="410" r:id="rId8"/>
    <p:sldId id="411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705"/>
  </p:normalViewPr>
  <p:slideViewPr>
    <p:cSldViewPr snapToGrid="0" snapToObjects="1">
      <p:cViewPr varScale="1">
        <p:scale>
          <a:sx n="108" d="100"/>
          <a:sy n="108" d="100"/>
        </p:scale>
        <p:origin x="7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775A20-B741-1E49-A619-B0196E59B2BF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14610F-4CD7-6648-9A0C-C2B5B2ABFE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3626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7">
            <a:extLst>
              <a:ext uri="{FF2B5EF4-FFF2-40B4-BE49-F238E27FC236}">
                <a16:creationId xmlns:a16="http://schemas.microsoft.com/office/drawing/2014/main" id="{CA18B891-1A6C-C048-962B-840A1189FB8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fld id="{6D03A609-6EB4-8142-8C79-EC1AA2220A3B}" type="slidenum">
              <a:rPr lang="en-US" altLang="tr-TR">
                <a:latin typeface="Arial" panose="020B0604020202020204" pitchFamily="34" charset="0"/>
              </a:rPr>
              <a:pPr eaLnBrk="1" hangingPunct="1"/>
              <a:t>3</a:t>
            </a:fld>
            <a:endParaRPr lang="en-US" altLang="tr-TR">
              <a:latin typeface="Arial" panose="020B0604020202020204" pitchFamily="34" charset="0"/>
            </a:endParaRPr>
          </a:p>
        </p:txBody>
      </p:sp>
      <p:sp>
        <p:nvSpPr>
          <p:cNvPr id="129027" name="Rectangle 2">
            <a:extLst>
              <a:ext uri="{FF2B5EF4-FFF2-40B4-BE49-F238E27FC236}">
                <a16:creationId xmlns:a16="http://schemas.microsoft.com/office/drawing/2014/main" id="{91E549DE-B9B1-8645-8E5A-F68A13E17B0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001713" y="728663"/>
            <a:ext cx="4857750" cy="3643312"/>
          </a:xfrm>
          <a:ln/>
        </p:spPr>
      </p:sp>
      <p:sp>
        <p:nvSpPr>
          <p:cNvPr id="129028" name="Rectangle 3">
            <a:extLst>
              <a:ext uri="{FF2B5EF4-FFF2-40B4-BE49-F238E27FC236}">
                <a16:creationId xmlns:a16="http://schemas.microsoft.com/office/drawing/2014/main" id="{D677B22E-2184-B243-9E0C-1740B8E684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1737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7">
            <a:extLst>
              <a:ext uri="{FF2B5EF4-FFF2-40B4-BE49-F238E27FC236}">
                <a16:creationId xmlns:a16="http://schemas.microsoft.com/office/drawing/2014/main" id="{6ABD9CA4-FA4B-0241-B101-81873DC6D85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fld id="{14E1429D-5E42-884D-9D34-3D6EE1D0131E}" type="slidenum">
              <a:rPr lang="en-US" altLang="tr-TR">
                <a:latin typeface="Arial" panose="020B0604020202020204" pitchFamily="34" charset="0"/>
              </a:rPr>
              <a:pPr eaLnBrk="1" hangingPunct="1"/>
              <a:t>4</a:t>
            </a:fld>
            <a:endParaRPr lang="en-US" altLang="tr-TR">
              <a:latin typeface="Arial" panose="020B0604020202020204" pitchFamily="34" charset="0"/>
            </a:endParaRPr>
          </a:p>
        </p:txBody>
      </p:sp>
      <p:sp>
        <p:nvSpPr>
          <p:cNvPr id="130051" name="Rectangle 2">
            <a:extLst>
              <a:ext uri="{FF2B5EF4-FFF2-40B4-BE49-F238E27FC236}">
                <a16:creationId xmlns:a16="http://schemas.microsoft.com/office/drawing/2014/main" id="{81C8CA1D-D0FF-5241-A564-E382AF8FBB3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001713" y="728663"/>
            <a:ext cx="4857750" cy="3643312"/>
          </a:xfrm>
          <a:ln/>
        </p:spPr>
      </p:sp>
      <p:sp>
        <p:nvSpPr>
          <p:cNvPr id="130052" name="Rectangle 3">
            <a:extLst>
              <a:ext uri="{FF2B5EF4-FFF2-40B4-BE49-F238E27FC236}">
                <a16:creationId xmlns:a16="http://schemas.microsoft.com/office/drawing/2014/main" id="{5E8D376B-6BBE-1C4C-9A7F-53FDDE471F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76548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7">
            <a:extLst>
              <a:ext uri="{FF2B5EF4-FFF2-40B4-BE49-F238E27FC236}">
                <a16:creationId xmlns:a16="http://schemas.microsoft.com/office/drawing/2014/main" id="{E2DA148B-D2B8-394A-9994-16CA3C1F61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fld id="{FEC3AA1E-5632-084A-963D-2CBFF6DF670A}" type="slidenum">
              <a:rPr lang="en-US" altLang="tr-TR">
                <a:latin typeface="Arial" panose="020B0604020202020204" pitchFamily="34" charset="0"/>
              </a:rPr>
              <a:pPr eaLnBrk="1" hangingPunct="1"/>
              <a:t>5</a:t>
            </a:fld>
            <a:endParaRPr lang="en-US" altLang="tr-TR">
              <a:latin typeface="Arial" panose="020B0604020202020204" pitchFamily="34" charset="0"/>
            </a:endParaRPr>
          </a:p>
        </p:txBody>
      </p:sp>
      <p:sp>
        <p:nvSpPr>
          <p:cNvPr id="131075" name="Rectangle 2">
            <a:extLst>
              <a:ext uri="{FF2B5EF4-FFF2-40B4-BE49-F238E27FC236}">
                <a16:creationId xmlns:a16="http://schemas.microsoft.com/office/drawing/2014/main" id="{29D252E4-07B9-3B46-BCED-2301BAAA2B6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001713" y="728663"/>
            <a:ext cx="4857750" cy="3643312"/>
          </a:xfrm>
          <a:ln/>
        </p:spPr>
      </p:sp>
      <p:sp>
        <p:nvSpPr>
          <p:cNvPr id="131076" name="Rectangle 3">
            <a:extLst>
              <a:ext uri="{FF2B5EF4-FFF2-40B4-BE49-F238E27FC236}">
                <a16:creationId xmlns:a16="http://schemas.microsoft.com/office/drawing/2014/main" id="{EC49ABB2-981E-7049-AA4A-1E876E7B14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82716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7">
            <a:extLst>
              <a:ext uri="{FF2B5EF4-FFF2-40B4-BE49-F238E27FC236}">
                <a16:creationId xmlns:a16="http://schemas.microsoft.com/office/drawing/2014/main" id="{1A36291F-D625-A342-90F2-20B9BF8BE07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fld id="{B5B37E8F-C043-4146-BF6E-D28DACFB287B}" type="slidenum">
              <a:rPr lang="en-US" altLang="tr-TR">
                <a:latin typeface="Arial" panose="020B0604020202020204" pitchFamily="34" charset="0"/>
              </a:rPr>
              <a:pPr eaLnBrk="1" hangingPunct="1"/>
              <a:t>6</a:t>
            </a:fld>
            <a:endParaRPr lang="en-US" altLang="tr-TR">
              <a:latin typeface="Arial" panose="020B0604020202020204" pitchFamily="34" charset="0"/>
            </a:endParaRPr>
          </a:p>
        </p:txBody>
      </p:sp>
      <p:sp>
        <p:nvSpPr>
          <p:cNvPr id="132099" name="Rectangle 2">
            <a:extLst>
              <a:ext uri="{FF2B5EF4-FFF2-40B4-BE49-F238E27FC236}">
                <a16:creationId xmlns:a16="http://schemas.microsoft.com/office/drawing/2014/main" id="{5F8CA3BB-E947-774C-864F-447B3BBC6F9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001713" y="728663"/>
            <a:ext cx="4857750" cy="3643312"/>
          </a:xfrm>
          <a:ln/>
        </p:spPr>
      </p:sp>
      <p:sp>
        <p:nvSpPr>
          <p:cNvPr id="132100" name="Rectangle 3">
            <a:extLst>
              <a:ext uri="{FF2B5EF4-FFF2-40B4-BE49-F238E27FC236}">
                <a16:creationId xmlns:a16="http://schemas.microsoft.com/office/drawing/2014/main" id="{0C47AD79-B429-E144-914B-2DD60A8E3D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22852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7">
            <a:extLst>
              <a:ext uri="{FF2B5EF4-FFF2-40B4-BE49-F238E27FC236}">
                <a16:creationId xmlns:a16="http://schemas.microsoft.com/office/drawing/2014/main" id="{9383A5C7-3E07-8347-B14F-899B91703CD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fld id="{1FE2E6AF-212A-DD47-820B-40C3C817DBBE}" type="slidenum">
              <a:rPr lang="en-US" altLang="tr-TR">
                <a:latin typeface="Arial" panose="020B0604020202020204" pitchFamily="34" charset="0"/>
              </a:rPr>
              <a:pPr eaLnBrk="1" hangingPunct="1"/>
              <a:t>7</a:t>
            </a:fld>
            <a:endParaRPr lang="en-US" altLang="tr-TR">
              <a:latin typeface="Arial" panose="020B0604020202020204" pitchFamily="34" charset="0"/>
            </a:endParaRPr>
          </a:p>
        </p:txBody>
      </p:sp>
      <p:sp>
        <p:nvSpPr>
          <p:cNvPr id="133123" name="Rectangle 2">
            <a:extLst>
              <a:ext uri="{FF2B5EF4-FFF2-40B4-BE49-F238E27FC236}">
                <a16:creationId xmlns:a16="http://schemas.microsoft.com/office/drawing/2014/main" id="{22B5DFDC-5C57-FF45-9946-A932EFBCAFE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001713" y="728663"/>
            <a:ext cx="4857750" cy="3643312"/>
          </a:xfrm>
          <a:ln/>
        </p:spPr>
      </p:sp>
      <p:sp>
        <p:nvSpPr>
          <p:cNvPr id="133124" name="Rectangle 3">
            <a:extLst>
              <a:ext uri="{FF2B5EF4-FFF2-40B4-BE49-F238E27FC236}">
                <a16:creationId xmlns:a16="http://schemas.microsoft.com/office/drawing/2014/main" id="{68DEC9E3-5464-094B-AD7E-DBC3457E04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84749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7">
            <a:extLst>
              <a:ext uri="{FF2B5EF4-FFF2-40B4-BE49-F238E27FC236}">
                <a16:creationId xmlns:a16="http://schemas.microsoft.com/office/drawing/2014/main" id="{FED903A4-7B34-3D4E-85A0-51CC0D22B2B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fld id="{ED38884D-6D83-914D-8B22-1BEF7068A98D}" type="slidenum">
              <a:rPr lang="en-US" altLang="tr-TR">
                <a:latin typeface="Arial" panose="020B0604020202020204" pitchFamily="34" charset="0"/>
              </a:rPr>
              <a:pPr eaLnBrk="1" hangingPunct="1"/>
              <a:t>8</a:t>
            </a:fld>
            <a:endParaRPr lang="en-US" altLang="tr-TR">
              <a:latin typeface="Arial" panose="020B0604020202020204" pitchFamily="34" charset="0"/>
            </a:endParaRPr>
          </a:p>
        </p:txBody>
      </p:sp>
      <p:sp>
        <p:nvSpPr>
          <p:cNvPr id="134147" name="Rectangle 2">
            <a:extLst>
              <a:ext uri="{FF2B5EF4-FFF2-40B4-BE49-F238E27FC236}">
                <a16:creationId xmlns:a16="http://schemas.microsoft.com/office/drawing/2014/main" id="{B82565E3-EC4A-E44B-A3F7-CA3F7BC86F8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001713" y="728663"/>
            <a:ext cx="4857750" cy="3643312"/>
          </a:xfrm>
          <a:ln/>
        </p:spPr>
      </p:sp>
      <p:sp>
        <p:nvSpPr>
          <p:cNvPr id="134148" name="Rectangle 3">
            <a:extLst>
              <a:ext uri="{FF2B5EF4-FFF2-40B4-BE49-F238E27FC236}">
                <a16:creationId xmlns:a16="http://schemas.microsoft.com/office/drawing/2014/main" id="{A5949CFC-5275-CE41-A2DB-D045BC0741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46582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12889C28-85A6-814A-817A-479270078865}"/>
              </a:ext>
            </a:extLst>
          </p:cNvPr>
          <p:cNvGrpSpPr>
            <a:grpSpLocks/>
          </p:cNvGrpSpPr>
          <p:nvPr/>
        </p:nvGrpSpPr>
        <p:grpSpPr bwMode="auto">
          <a:xfrm>
            <a:off x="1" y="0"/>
            <a:ext cx="12187767" cy="6851650"/>
            <a:chOff x="0" y="0"/>
            <a:chExt cx="5758" cy="4316"/>
          </a:xfrm>
        </p:grpSpPr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25EBED5A-88E2-F544-905D-BC090865CDC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/>
              <a:ahLst/>
              <a:cxnLst>
                <a:cxn ang="0">
                  <a:pos x="149" y="1505"/>
                </a:cxn>
                <a:cxn ang="0">
                  <a:pos x="687" y="1331"/>
                </a:cxn>
                <a:cxn ang="0">
                  <a:pos x="1213" y="1157"/>
                </a:cxn>
                <a:cxn ang="0">
                  <a:pos x="1728" y="977"/>
                </a:cxn>
                <a:cxn ang="0">
                  <a:pos x="2218" y="792"/>
                </a:cxn>
                <a:cxn ang="0">
                  <a:pos x="2457" y="696"/>
                </a:cxn>
                <a:cxn ang="0">
                  <a:pos x="2690" y="606"/>
                </a:cxn>
                <a:cxn ang="0">
                  <a:pos x="2918" y="510"/>
                </a:cxn>
                <a:cxn ang="0">
                  <a:pos x="3139" y="420"/>
                </a:cxn>
                <a:cxn ang="0">
                  <a:pos x="3348" y="324"/>
                </a:cxn>
                <a:cxn ang="0">
                  <a:pos x="3551" y="234"/>
                </a:cxn>
                <a:cxn ang="0">
                  <a:pos x="3749" y="138"/>
                </a:cxn>
                <a:cxn ang="0">
                  <a:pos x="3934" y="48"/>
                </a:cxn>
                <a:cxn ang="0">
                  <a:pos x="3934" y="0"/>
                </a:cxn>
                <a:cxn ang="0">
                  <a:pos x="3743" y="96"/>
                </a:cxn>
                <a:cxn ang="0">
                  <a:pos x="3539" y="192"/>
                </a:cxn>
                <a:cxn ang="0">
                  <a:pos x="3330" y="288"/>
                </a:cxn>
                <a:cxn ang="0">
                  <a:pos x="3115" y="384"/>
                </a:cxn>
                <a:cxn ang="0">
                  <a:pos x="2888" y="480"/>
                </a:cxn>
                <a:cxn ang="0">
                  <a:pos x="2654" y="576"/>
                </a:cxn>
                <a:cxn ang="0">
                  <a:pos x="2409" y="672"/>
                </a:cxn>
                <a:cxn ang="0">
                  <a:pos x="2164" y="768"/>
                </a:cxn>
                <a:cxn ang="0">
                  <a:pos x="1907" y="864"/>
                </a:cxn>
                <a:cxn ang="0">
                  <a:pos x="1650" y="960"/>
                </a:cxn>
                <a:cxn ang="0">
                  <a:pos x="1112" y="1145"/>
                </a:cxn>
                <a:cxn ang="0">
                  <a:pos x="562" y="1331"/>
                </a:cxn>
                <a:cxn ang="0">
                  <a:pos x="0" y="1505"/>
                </a:cxn>
                <a:cxn ang="0">
                  <a:pos x="149" y="1505"/>
                </a:cxn>
                <a:cxn ang="0">
                  <a:pos x="149" y="1505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6" name="Freeform 4">
              <a:extLst>
                <a:ext uri="{FF2B5EF4-FFF2-40B4-BE49-F238E27FC236}">
                  <a16:creationId xmlns:a16="http://schemas.microsoft.com/office/drawing/2014/main" id="{2CEF5195-3BD2-594E-8E1D-7E82FDCFE7C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/>
              <a:ahLst/>
              <a:cxnLst>
                <a:cxn ang="0">
                  <a:pos x="132" y="689"/>
                </a:cxn>
                <a:cxn ang="0">
                  <a:pos x="550" y="527"/>
                </a:cxn>
                <a:cxn ang="0">
                  <a:pos x="963" y="365"/>
                </a:cxn>
                <a:cxn ang="0">
                  <a:pos x="1160" y="287"/>
                </a:cxn>
                <a:cxn ang="0">
                  <a:pos x="1357" y="203"/>
                </a:cxn>
                <a:cxn ang="0">
                  <a:pos x="1549" y="126"/>
                </a:cxn>
                <a:cxn ang="0">
                  <a:pos x="1728" y="48"/>
                </a:cxn>
                <a:cxn ang="0">
                  <a:pos x="1728" y="0"/>
                </a:cxn>
                <a:cxn ang="0">
                  <a:pos x="1531" y="84"/>
                </a:cxn>
                <a:cxn ang="0">
                  <a:pos x="1327" y="167"/>
                </a:cxn>
                <a:cxn ang="0">
                  <a:pos x="1118" y="257"/>
                </a:cxn>
                <a:cxn ang="0">
                  <a:pos x="903" y="341"/>
                </a:cxn>
                <a:cxn ang="0">
                  <a:pos x="454" y="515"/>
                </a:cxn>
                <a:cxn ang="0">
                  <a:pos x="0" y="689"/>
                </a:cxn>
                <a:cxn ang="0">
                  <a:pos x="132" y="689"/>
                </a:cxn>
                <a:cxn ang="0">
                  <a:pos x="132" y="689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B3C5709A-178A-8C49-BB51-F73CC813240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/>
              <a:ahLst/>
              <a:cxnLst>
                <a:cxn ang="0">
                  <a:pos x="5561" y="929"/>
                </a:cxn>
                <a:cxn ang="0">
                  <a:pos x="5537" y="773"/>
                </a:cxn>
                <a:cxn ang="0">
                  <a:pos x="5453" y="629"/>
                </a:cxn>
                <a:cxn ang="0">
                  <a:pos x="5327" y="492"/>
                </a:cxn>
                <a:cxn ang="0">
                  <a:pos x="5148" y="366"/>
                </a:cxn>
                <a:cxn ang="0">
                  <a:pos x="4921" y="252"/>
                </a:cxn>
                <a:cxn ang="0">
                  <a:pos x="4652" y="144"/>
                </a:cxn>
                <a:cxn ang="0">
                  <a:pos x="4341" y="48"/>
                </a:cxn>
                <a:cxn ang="0">
                  <a:pos x="4000" y="0"/>
                </a:cxn>
                <a:cxn ang="0">
                  <a:pos x="4359" y="90"/>
                </a:cxn>
                <a:cxn ang="0">
                  <a:pos x="4670" y="192"/>
                </a:cxn>
                <a:cxn ang="0">
                  <a:pos x="4933" y="306"/>
                </a:cxn>
                <a:cxn ang="0">
                  <a:pos x="5148" y="426"/>
                </a:cxn>
                <a:cxn ang="0">
                  <a:pos x="5315" y="557"/>
                </a:cxn>
                <a:cxn ang="0">
                  <a:pos x="5429" y="701"/>
                </a:cxn>
                <a:cxn ang="0">
                  <a:pos x="5489" y="851"/>
                </a:cxn>
                <a:cxn ang="0">
                  <a:pos x="5489" y="1013"/>
                </a:cxn>
                <a:cxn ang="0">
                  <a:pos x="5441" y="1163"/>
                </a:cxn>
                <a:cxn ang="0">
                  <a:pos x="5345" y="1319"/>
                </a:cxn>
                <a:cxn ang="0">
                  <a:pos x="5202" y="1475"/>
                </a:cxn>
                <a:cxn ang="0">
                  <a:pos x="5017" y="1630"/>
                </a:cxn>
                <a:cxn ang="0">
                  <a:pos x="4789" y="1786"/>
                </a:cxn>
                <a:cxn ang="0">
                  <a:pos x="4526" y="1948"/>
                </a:cxn>
                <a:cxn ang="0">
                  <a:pos x="4215" y="2104"/>
                </a:cxn>
                <a:cxn ang="0">
                  <a:pos x="3875" y="2260"/>
                </a:cxn>
                <a:cxn ang="0">
                  <a:pos x="3498" y="2416"/>
                </a:cxn>
                <a:cxn ang="0">
                  <a:pos x="3085" y="2566"/>
                </a:cxn>
                <a:cxn ang="0">
                  <a:pos x="2643" y="2715"/>
                </a:cxn>
                <a:cxn ang="0">
                  <a:pos x="2164" y="2865"/>
                </a:cxn>
                <a:cxn ang="0">
                  <a:pos x="1662" y="3009"/>
                </a:cxn>
                <a:cxn ang="0">
                  <a:pos x="1136" y="3147"/>
                </a:cxn>
                <a:cxn ang="0">
                  <a:pos x="580" y="3279"/>
                </a:cxn>
                <a:cxn ang="0">
                  <a:pos x="0" y="3447"/>
                </a:cxn>
                <a:cxn ang="0">
                  <a:pos x="867" y="3249"/>
                </a:cxn>
                <a:cxn ang="0">
                  <a:pos x="1417" y="3105"/>
                </a:cxn>
                <a:cxn ang="0">
                  <a:pos x="1937" y="2961"/>
                </a:cxn>
                <a:cxn ang="0">
                  <a:pos x="2434" y="2817"/>
                </a:cxn>
                <a:cxn ang="0">
                  <a:pos x="2900" y="2668"/>
                </a:cxn>
                <a:cxn ang="0">
                  <a:pos x="3330" y="2512"/>
                </a:cxn>
                <a:cxn ang="0">
                  <a:pos x="3731" y="2356"/>
                </a:cxn>
                <a:cxn ang="0">
                  <a:pos x="4096" y="2200"/>
                </a:cxn>
                <a:cxn ang="0">
                  <a:pos x="4425" y="2038"/>
                </a:cxn>
                <a:cxn ang="0">
                  <a:pos x="4718" y="1876"/>
                </a:cxn>
                <a:cxn ang="0">
                  <a:pos x="4969" y="1720"/>
                </a:cxn>
                <a:cxn ang="0">
                  <a:pos x="5178" y="1559"/>
                </a:cxn>
                <a:cxn ang="0">
                  <a:pos x="5339" y="1397"/>
                </a:cxn>
                <a:cxn ang="0">
                  <a:pos x="5459" y="1241"/>
                </a:cxn>
                <a:cxn ang="0">
                  <a:pos x="5537" y="1085"/>
                </a:cxn>
                <a:cxn ang="0">
                  <a:pos x="5555" y="100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FD1011F5-C27B-A147-A140-638ED271141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1F4CC5DB-7221-844D-8E04-FE88AE1F6E2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5638" y="72"/>
                </a:cxn>
                <a:cxn ang="0">
                  <a:pos x="5537" y="138"/>
                </a:cxn>
                <a:cxn ang="0">
                  <a:pos x="5423" y="210"/>
                </a:cxn>
                <a:cxn ang="0">
                  <a:pos x="5304" y="276"/>
                </a:cxn>
                <a:cxn ang="0">
                  <a:pos x="5052" y="414"/>
                </a:cxn>
                <a:cxn ang="0">
                  <a:pos x="4777" y="552"/>
                </a:cxn>
                <a:cxn ang="0">
                  <a:pos x="4478" y="690"/>
                </a:cxn>
                <a:cxn ang="0">
                  <a:pos x="4162" y="827"/>
                </a:cxn>
                <a:cxn ang="0">
                  <a:pos x="3827" y="959"/>
                </a:cxn>
                <a:cxn ang="0">
                  <a:pos x="3468" y="1091"/>
                </a:cxn>
                <a:cxn ang="0">
                  <a:pos x="3091" y="1223"/>
                </a:cxn>
                <a:cxn ang="0">
                  <a:pos x="2697" y="1355"/>
                </a:cxn>
                <a:cxn ang="0">
                  <a:pos x="2284" y="1481"/>
                </a:cxn>
                <a:cxn ang="0">
                  <a:pos x="1860" y="1601"/>
                </a:cxn>
                <a:cxn ang="0">
                  <a:pos x="1417" y="1721"/>
                </a:cxn>
                <a:cxn ang="0">
                  <a:pos x="957" y="1834"/>
                </a:cxn>
                <a:cxn ang="0">
                  <a:pos x="484" y="1948"/>
                </a:cxn>
                <a:cxn ang="0">
                  <a:pos x="0" y="2056"/>
                </a:cxn>
                <a:cxn ang="0">
                  <a:pos x="0" y="2098"/>
                </a:cxn>
                <a:cxn ang="0">
                  <a:pos x="478" y="1990"/>
                </a:cxn>
                <a:cxn ang="0">
                  <a:pos x="951" y="1882"/>
                </a:cxn>
                <a:cxn ang="0">
                  <a:pos x="1405" y="1763"/>
                </a:cxn>
                <a:cxn ang="0">
                  <a:pos x="1842" y="1649"/>
                </a:cxn>
                <a:cxn ang="0">
                  <a:pos x="2266" y="1523"/>
                </a:cxn>
                <a:cxn ang="0">
                  <a:pos x="2679" y="1397"/>
                </a:cxn>
                <a:cxn ang="0">
                  <a:pos x="3067" y="1271"/>
                </a:cxn>
                <a:cxn ang="0">
                  <a:pos x="3444" y="1139"/>
                </a:cxn>
                <a:cxn ang="0">
                  <a:pos x="3803" y="1007"/>
                </a:cxn>
                <a:cxn ang="0">
                  <a:pos x="4138" y="875"/>
                </a:cxn>
                <a:cxn ang="0">
                  <a:pos x="4460" y="737"/>
                </a:cxn>
                <a:cxn ang="0">
                  <a:pos x="4759" y="600"/>
                </a:cxn>
                <a:cxn ang="0">
                  <a:pos x="5040" y="462"/>
                </a:cxn>
                <a:cxn ang="0">
                  <a:pos x="5292" y="324"/>
                </a:cxn>
                <a:cxn ang="0">
                  <a:pos x="5531" y="186"/>
                </a:cxn>
                <a:cxn ang="0">
                  <a:pos x="5740" y="4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5FAC3DE7-A1D2-E645-9CC5-00E3BA29DAE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/>
              <a:ahLst/>
              <a:cxnLst>
                <a:cxn ang="0">
                  <a:pos x="1955" y="485"/>
                </a:cxn>
                <a:cxn ang="0">
                  <a:pos x="1901" y="390"/>
                </a:cxn>
                <a:cxn ang="0">
                  <a:pos x="1770" y="306"/>
                </a:cxn>
                <a:cxn ang="0">
                  <a:pos x="1579" y="228"/>
                </a:cxn>
                <a:cxn ang="0">
                  <a:pos x="1327" y="162"/>
                </a:cxn>
                <a:cxn ang="0">
                  <a:pos x="1010" y="102"/>
                </a:cxn>
                <a:cxn ang="0">
                  <a:pos x="646" y="54"/>
                </a:cxn>
                <a:cxn ang="0">
                  <a:pos x="227" y="18"/>
                </a:cxn>
                <a:cxn ang="0">
                  <a:pos x="0" y="12"/>
                </a:cxn>
                <a:cxn ang="0">
                  <a:pos x="431" y="48"/>
                </a:cxn>
                <a:cxn ang="0">
                  <a:pos x="813" y="90"/>
                </a:cxn>
                <a:cxn ang="0">
                  <a:pos x="1148" y="144"/>
                </a:cxn>
                <a:cxn ang="0">
                  <a:pos x="1423" y="204"/>
                </a:cxn>
                <a:cxn ang="0">
                  <a:pos x="1638" y="276"/>
                </a:cxn>
                <a:cxn ang="0">
                  <a:pos x="1794" y="360"/>
                </a:cxn>
                <a:cxn ang="0">
                  <a:pos x="1883" y="443"/>
                </a:cxn>
                <a:cxn ang="0">
                  <a:pos x="1901" y="539"/>
                </a:cxn>
                <a:cxn ang="0">
                  <a:pos x="1854" y="629"/>
                </a:cxn>
                <a:cxn ang="0">
                  <a:pos x="1746" y="719"/>
                </a:cxn>
                <a:cxn ang="0">
                  <a:pos x="1579" y="809"/>
                </a:cxn>
                <a:cxn ang="0">
                  <a:pos x="1357" y="899"/>
                </a:cxn>
                <a:cxn ang="0">
                  <a:pos x="1088" y="989"/>
                </a:cxn>
                <a:cxn ang="0">
                  <a:pos x="765" y="1073"/>
                </a:cxn>
                <a:cxn ang="0">
                  <a:pos x="407" y="1157"/>
                </a:cxn>
                <a:cxn ang="0">
                  <a:pos x="0" y="1241"/>
                </a:cxn>
                <a:cxn ang="0">
                  <a:pos x="215" y="1223"/>
                </a:cxn>
                <a:cxn ang="0">
                  <a:pos x="610" y="1139"/>
                </a:cxn>
                <a:cxn ang="0">
                  <a:pos x="957" y="1049"/>
                </a:cxn>
                <a:cxn ang="0">
                  <a:pos x="1262" y="959"/>
                </a:cxn>
                <a:cxn ang="0">
                  <a:pos x="1513" y="863"/>
                </a:cxn>
                <a:cxn ang="0">
                  <a:pos x="1716" y="767"/>
                </a:cxn>
                <a:cxn ang="0">
                  <a:pos x="1860" y="677"/>
                </a:cxn>
                <a:cxn ang="0">
                  <a:pos x="1937" y="581"/>
                </a:cxn>
                <a:cxn ang="0">
                  <a:pos x="1955" y="533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BB08814C-487E-1A40-87B2-93D692211CB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/>
              <a:ahLst/>
              <a:cxnLst>
                <a:cxn ang="0">
                  <a:pos x="4694" y="797"/>
                </a:cxn>
                <a:cxn ang="0">
                  <a:pos x="4664" y="665"/>
                </a:cxn>
                <a:cxn ang="0">
                  <a:pos x="4586" y="540"/>
                </a:cxn>
                <a:cxn ang="0">
                  <a:pos x="4466" y="426"/>
                </a:cxn>
                <a:cxn ang="0">
                  <a:pos x="4299" y="312"/>
                </a:cxn>
                <a:cxn ang="0">
                  <a:pos x="4084" y="216"/>
                </a:cxn>
                <a:cxn ang="0">
                  <a:pos x="3833" y="120"/>
                </a:cxn>
                <a:cxn ang="0">
                  <a:pos x="3540" y="36"/>
                </a:cxn>
                <a:cxn ang="0">
                  <a:pos x="3205" y="0"/>
                </a:cxn>
                <a:cxn ang="0">
                  <a:pos x="3540" y="78"/>
                </a:cxn>
                <a:cxn ang="0">
                  <a:pos x="3833" y="162"/>
                </a:cxn>
                <a:cxn ang="0">
                  <a:pos x="4084" y="258"/>
                </a:cxn>
                <a:cxn ang="0">
                  <a:pos x="4287" y="366"/>
                </a:cxn>
                <a:cxn ang="0">
                  <a:pos x="4443" y="480"/>
                </a:cxn>
                <a:cxn ang="0">
                  <a:pos x="4550" y="605"/>
                </a:cxn>
                <a:cxn ang="0">
                  <a:pos x="4610" y="737"/>
                </a:cxn>
                <a:cxn ang="0">
                  <a:pos x="4610" y="875"/>
                </a:cxn>
                <a:cxn ang="0">
                  <a:pos x="4568" y="1001"/>
                </a:cxn>
                <a:cxn ang="0">
                  <a:pos x="4490" y="1127"/>
                </a:cxn>
                <a:cxn ang="0">
                  <a:pos x="4371" y="1259"/>
                </a:cxn>
                <a:cxn ang="0">
                  <a:pos x="4215" y="1385"/>
                </a:cxn>
                <a:cxn ang="0">
                  <a:pos x="4024" y="1517"/>
                </a:cxn>
                <a:cxn ang="0">
                  <a:pos x="3803" y="1648"/>
                </a:cxn>
                <a:cxn ang="0">
                  <a:pos x="3546" y="1774"/>
                </a:cxn>
                <a:cxn ang="0">
                  <a:pos x="3259" y="1906"/>
                </a:cxn>
                <a:cxn ang="0">
                  <a:pos x="2942" y="2032"/>
                </a:cxn>
                <a:cxn ang="0">
                  <a:pos x="2595" y="2164"/>
                </a:cxn>
                <a:cxn ang="0">
                  <a:pos x="2224" y="2284"/>
                </a:cxn>
                <a:cxn ang="0">
                  <a:pos x="1824" y="2410"/>
                </a:cxn>
                <a:cxn ang="0">
                  <a:pos x="1399" y="2530"/>
                </a:cxn>
                <a:cxn ang="0">
                  <a:pos x="484" y="2757"/>
                </a:cxn>
                <a:cxn ang="0">
                  <a:pos x="0" y="2901"/>
                </a:cxn>
                <a:cxn ang="0">
                  <a:pos x="969" y="2674"/>
                </a:cxn>
                <a:cxn ang="0">
                  <a:pos x="1638" y="2494"/>
                </a:cxn>
                <a:cxn ang="0">
                  <a:pos x="2057" y="2374"/>
                </a:cxn>
                <a:cxn ang="0">
                  <a:pos x="2451" y="2248"/>
                </a:cxn>
                <a:cxn ang="0">
                  <a:pos x="2816" y="2116"/>
                </a:cxn>
                <a:cxn ang="0">
                  <a:pos x="3151" y="1984"/>
                </a:cxn>
                <a:cxn ang="0">
                  <a:pos x="3462" y="1858"/>
                </a:cxn>
                <a:cxn ang="0">
                  <a:pos x="3737" y="1720"/>
                </a:cxn>
                <a:cxn ang="0">
                  <a:pos x="3982" y="1589"/>
                </a:cxn>
                <a:cxn ang="0">
                  <a:pos x="4191" y="1457"/>
                </a:cxn>
                <a:cxn ang="0">
                  <a:pos x="4371" y="1325"/>
                </a:cxn>
                <a:cxn ang="0">
                  <a:pos x="4508" y="1193"/>
                </a:cxn>
                <a:cxn ang="0">
                  <a:pos x="4610" y="1061"/>
                </a:cxn>
                <a:cxn ang="0">
                  <a:pos x="4670" y="935"/>
                </a:cxn>
                <a:cxn ang="0">
                  <a:pos x="4688" y="869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F86B33F1-E424-4A45-9C46-39C1C602816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/>
              <a:ahLst/>
              <a:cxnLst>
                <a:cxn ang="0">
                  <a:pos x="3761" y="719"/>
                </a:cxn>
                <a:cxn ang="0">
                  <a:pos x="3731" y="599"/>
                </a:cxn>
                <a:cxn ang="0">
                  <a:pos x="3653" y="486"/>
                </a:cxn>
                <a:cxn ang="0">
                  <a:pos x="3522" y="378"/>
                </a:cxn>
                <a:cxn ang="0">
                  <a:pos x="3348" y="282"/>
                </a:cxn>
                <a:cxn ang="0">
                  <a:pos x="3127" y="192"/>
                </a:cxn>
                <a:cxn ang="0">
                  <a:pos x="2864" y="108"/>
                </a:cxn>
                <a:cxn ang="0">
                  <a:pos x="2559" y="36"/>
                </a:cxn>
                <a:cxn ang="0">
                  <a:pos x="2230" y="0"/>
                </a:cxn>
                <a:cxn ang="0">
                  <a:pos x="2577" y="72"/>
                </a:cxn>
                <a:cxn ang="0">
                  <a:pos x="2876" y="150"/>
                </a:cxn>
                <a:cxn ang="0">
                  <a:pos x="3139" y="234"/>
                </a:cxn>
                <a:cxn ang="0">
                  <a:pos x="3348" y="330"/>
                </a:cxn>
                <a:cxn ang="0">
                  <a:pos x="3516" y="432"/>
                </a:cxn>
                <a:cxn ang="0">
                  <a:pos x="3623" y="545"/>
                </a:cxn>
                <a:cxn ang="0">
                  <a:pos x="3683" y="665"/>
                </a:cxn>
                <a:cxn ang="0">
                  <a:pos x="3689" y="791"/>
                </a:cxn>
                <a:cxn ang="0">
                  <a:pos x="3653" y="887"/>
                </a:cxn>
                <a:cxn ang="0">
                  <a:pos x="3593" y="989"/>
                </a:cxn>
                <a:cxn ang="0">
                  <a:pos x="3498" y="1091"/>
                </a:cxn>
                <a:cxn ang="0">
                  <a:pos x="3372" y="1187"/>
                </a:cxn>
                <a:cxn ang="0">
                  <a:pos x="3223" y="1289"/>
                </a:cxn>
                <a:cxn ang="0">
                  <a:pos x="3043" y="1391"/>
                </a:cxn>
                <a:cxn ang="0">
                  <a:pos x="2834" y="1493"/>
                </a:cxn>
                <a:cxn ang="0">
                  <a:pos x="2607" y="1589"/>
                </a:cxn>
                <a:cxn ang="0">
                  <a:pos x="2075" y="1786"/>
                </a:cxn>
                <a:cxn ang="0">
                  <a:pos x="1459" y="1972"/>
                </a:cxn>
                <a:cxn ang="0">
                  <a:pos x="765" y="2158"/>
                </a:cxn>
                <a:cxn ang="0">
                  <a:pos x="0" y="2326"/>
                </a:cxn>
                <a:cxn ang="0">
                  <a:pos x="401" y="2272"/>
                </a:cxn>
                <a:cxn ang="0">
                  <a:pos x="1142" y="2092"/>
                </a:cxn>
                <a:cxn ang="0">
                  <a:pos x="1812" y="1900"/>
                </a:cxn>
                <a:cxn ang="0">
                  <a:pos x="2392" y="1702"/>
                </a:cxn>
                <a:cxn ang="0">
                  <a:pos x="2649" y="1607"/>
                </a:cxn>
                <a:cxn ang="0">
                  <a:pos x="2882" y="1505"/>
                </a:cxn>
                <a:cxn ang="0">
                  <a:pos x="3091" y="1403"/>
                </a:cxn>
                <a:cxn ang="0">
                  <a:pos x="3277" y="1301"/>
                </a:cxn>
                <a:cxn ang="0">
                  <a:pos x="3432" y="1193"/>
                </a:cxn>
                <a:cxn ang="0">
                  <a:pos x="3558" y="1091"/>
                </a:cxn>
                <a:cxn ang="0">
                  <a:pos x="3653" y="989"/>
                </a:cxn>
                <a:cxn ang="0">
                  <a:pos x="3719" y="887"/>
                </a:cxn>
                <a:cxn ang="0">
                  <a:pos x="3755" y="785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0D848427-D1AF-BC4B-8F2C-6D16314B760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/>
              <a:ahLst/>
              <a:cxnLst>
                <a:cxn ang="0">
                  <a:pos x="2924" y="647"/>
                </a:cxn>
                <a:cxn ang="0">
                  <a:pos x="2876" y="528"/>
                </a:cxn>
                <a:cxn ang="0">
                  <a:pos x="2750" y="414"/>
                </a:cxn>
                <a:cxn ang="0">
                  <a:pos x="2559" y="318"/>
                </a:cxn>
                <a:cxn ang="0">
                  <a:pos x="2302" y="228"/>
                </a:cxn>
                <a:cxn ang="0">
                  <a:pos x="1985" y="150"/>
                </a:cxn>
                <a:cxn ang="0">
                  <a:pos x="1608" y="78"/>
                </a:cxn>
                <a:cxn ang="0">
                  <a:pos x="1178" y="24"/>
                </a:cxn>
                <a:cxn ang="0">
                  <a:pos x="694" y="0"/>
                </a:cxn>
                <a:cxn ang="0">
                  <a:pos x="1190" y="48"/>
                </a:cxn>
                <a:cxn ang="0">
                  <a:pos x="1626" y="108"/>
                </a:cxn>
                <a:cxn ang="0">
                  <a:pos x="2009" y="180"/>
                </a:cxn>
                <a:cxn ang="0">
                  <a:pos x="2326" y="264"/>
                </a:cxn>
                <a:cxn ang="0">
                  <a:pos x="2571" y="360"/>
                </a:cxn>
                <a:cxn ang="0">
                  <a:pos x="2750" y="468"/>
                </a:cxn>
                <a:cxn ang="0">
                  <a:pos x="2846" y="587"/>
                </a:cxn>
                <a:cxn ang="0">
                  <a:pos x="2864" y="713"/>
                </a:cxn>
                <a:cxn ang="0">
                  <a:pos x="2840" y="785"/>
                </a:cxn>
                <a:cxn ang="0">
                  <a:pos x="2792" y="857"/>
                </a:cxn>
                <a:cxn ang="0">
                  <a:pos x="2625" y="1001"/>
                </a:cxn>
                <a:cxn ang="0">
                  <a:pos x="2368" y="1145"/>
                </a:cxn>
                <a:cxn ang="0">
                  <a:pos x="2033" y="1289"/>
                </a:cxn>
                <a:cxn ang="0">
                  <a:pos x="1626" y="1433"/>
                </a:cxn>
                <a:cxn ang="0">
                  <a:pos x="1142" y="1571"/>
                </a:cxn>
                <a:cxn ang="0">
                  <a:pos x="604" y="1702"/>
                </a:cxn>
                <a:cxn ang="0">
                  <a:pos x="0" y="1828"/>
                </a:cxn>
                <a:cxn ang="0">
                  <a:pos x="311" y="1780"/>
                </a:cxn>
                <a:cxn ang="0">
                  <a:pos x="897" y="1648"/>
                </a:cxn>
                <a:cxn ang="0">
                  <a:pos x="1417" y="1511"/>
                </a:cxn>
                <a:cxn ang="0">
                  <a:pos x="1871" y="1367"/>
                </a:cxn>
                <a:cxn ang="0">
                  <a:pos x="2254" y="1223"/>
                </a:cxn>
                <a:cxn ang="0">
                  <a:pos x="2559" y="1079"/>
                </a:cxn>
                <a:cxn ang="0">
                  <a:pos x="2774" y="929"/>
                </a:cxn>
                <a:cxn ang="0">
                  <a:pos x="2876" y="815"/>
                </a:cxn>
                <a:cxn ang="0">
                  <a:pos x="2912" y="743"/>
                </a:cxn>
                <a:cxn ang="0">
                  <a:pos x="2924" y="707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E930F2CE-6819-194A-97E6-37DE43BE683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/>
              <a:ahLst/>
              <a:cxnLst>
                <a:cxn ang="0">
                  <a:pos x="1399" y="204"/>
                </a:cxn>
                <a:cxn ang="0">
                  <a:pos x="0" y="18"/>
                </a:cxn>
                <a:cxn ang="0">
                  <a:pos x="77" y="0"/>
                </a:cxn>
                <a:cxn ang="0">
                  <a:pos x="1488" y="186"/>
                </a:cxn>
                <a:cxn ang="0">
                  <a:pos x="1399" y="204"/>
                </a:cxn>
                <a:cxn ang="0">
                  <a:pos x="1399" y="204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5" name="Rectangle 13">
              <a:extLst>
                <a:ext uri="{FF2B5EF4-FFF2-40B4-BE49-F238E27FC236}">
                  <a16:creationId xmlns:a16="http://schemas.microsoft.com/office/drawing/2014/main" id="{130001AC-09D5-A34F-AC5D-0362D589059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6" name="Rectangle 14">
              <a:extLst>
                <a:ext uri="{FF2B5EF4-FFF2-40B4-BE49-F238E27FC236}">
                  <a16:creationId xmlns:a16="http://schemas.microsoft.com/office/drawing/2014/main" id="{E9C78F61-D12B-034F-A751-1408BCCA51F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grpSp>
          <p:nvGrpSpPr>
            <p:cNvPr id="17" name="Group 15">
              <a:extLst>
                <a:ext uri="{FF2B5EF4-FFF2-40B4-BE49-F238E27FC236}">
                  <a16:creationId xmlns:a16="http://schemas.microsoft.com/office/drawing/2014/main" id="{87D31CCE-AFEB-764C-99FF-80D747A21A0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18" name="Freeform 16">
                <a:extLst>
                  <a:ext uri="{FF2B5EF4-FFF2-40B4-BE49-F238E27FC236}">
                    <a16:creationId xmlns:a16="http://schemas.microsoft.com/office/drawing/2014/main" id="{D4988131-87F7-7147-9FC2-73543C68C1D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/>
                <a:ahLst/>
                <a:cxnLst>
                  <a:cxn ang="0">
                    <a:pos x="47" y="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47" y="6"/>
                  </a:cxn>
                  <a:cxn ang="0">
                    <a:pos x="47" y="6"/>
                  </a:cxn>
                  <a:cxn ang="0">
                    <a:pos x="47" y="6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47" y="6"/>
                    </a:lnTo>
                    <a:lnTo>
                      <a:pt x="47" y="6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19" name="Freeform 17">
                <a:extLst>
                  <a:ext uri="{FF2B5EF4-FFF2-40B4-BE49-F238E27FC236}">
                    <a16:creationId xmlns:a16="http://schemas.microsoft.com/office/drawing/2014/main" id="{D2DBA846-2211-B746-9F26-44CF74BA1EA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6" y="24"/>
                  </a:cxn>
                  <a:cxn ang="0">
                    <a:pos x="12" y="18"/>
                  </a:cxn>
                  <a:cxn ang="0">
                    <a:pos x="48" y="6"/>
                  </a:cxn>
                  <a:cxn ang="0">
                    <a:pos x="101" y="0"/>
                  </a:cxn>
                  <a:cxn ang="0">
                    <a:pos x="137" y="6"/>
                  </a:cxn>
                  <a:cxn ang="0">
                    <a:pos x="173" y="18"/>
                  </a:cxn>
                  <a:cxn ang="0">
                    <a:pos x="239" y="54"/>
                  </a:cxn>
                  <a:cxn ang="0">
                    <a:pos x="287" y="90"/>
                  </a:cxn>
                  <a:cxn ang="0">
                    <a:pos x="317" y="114"/>
                  </a:cxn>
                  <a:cxn ang="0">
                    <a:pos x="323" y="126"/>
                  </a:cxn>
                  <a:cxn ang="0">
                    <a:pos x="323" y="126"/>
                  </a:cxn>
                  <a:cxn ang="0">
                    <a:pos x="221" y="162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0" name="Freeform 18">
                <a:extLst>
                  <a:ext uri="{FF2B5EF4-FFF2-40B4-BE49-F238E27FC236}">
                    <a16:creationId xmlns:a16="http://schemas.microsoft.com/office/drawing/2014/main" id="{66D7B9A9-FDD8-9A47-8430-56F5B3703DC9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/>
                <a:ahLst/>
                <a:cxnLst>
                  <a:cxn ang="0">
                    <a:pos x="1166" y="641"/>
                  </a:cxn>
                  <a:cxn ang="0">
                    <a:pos x="1166" y="473"/>
                  </a:cxn>
                  <a:cxn ang="0">
                    <a:pos x="1136" y="384"/>
                  </a:cxn>
                  <a:cxn ang="0">
                    <a:pos x="1112" y="288"/>
                  </a:cxn>
                  <a:cxn ang="0">
                    <a:pos x="1053" y="174"/>
                  </a:cxn>
                  <a:cxn ang="0">
                    <a:pos x="981" y="96"/>
                  </a:cxn>
                  <a:cxn ang="0">
                    <a:pos x="963" y="72"/>
                  </a:cxn>
                  <a:cxn ang="0">
                    <a:pos x="891" y="18"/>
                  </a:cxn>
                  <a:cxn ang="0">
                    <a:pos x="819" y="6"/>
                  </a:cxn>
                  <a:cxn ang="0">
                    <a:pos x="712" y="24"/>
                  </a:cxn>
                  <a:cxn ang="0">
                    <a:pos x="664" y="42"/>
                  </a:cxn>
                  <a:cxn ang="0">
                    <a:pos x="568" y="120"/>
                  </a:cxn>
                  <a:cxn ang="0">
                    <a:pos x="532" y="228"/>
                  </a:cxn>
                  <a:cxn ang="0">
                    <a:pos x="509" y="348"/>
                  </a:cxn>
                  <a:cxn ang="0">
                    <a:pos x="431" y="479"/>
                  </a:cxn>
                  <a:cxn ang="0">
                    <a:pos x="413" y="539"/>
                  </a:cxn>
                  <a:cxn ang="0">
                    <a:pos x="353" y="599"/>
                  </a:cxn>
                  <a:cxn ang="0">
                    <a:pos x="305" y="629"/>
                  </a:cxn>
                  <a:cxn ang="0">
                    <a:pos x="293" y="635"/>
                  </a:cxn>
                  <a:cxn ang="0">
                    <a:pos x="257" y="677"/>
                  </a:cxn>
                  <a:cxn ang="0">
                    <a:pos x="150" y="797"/>
                  </a:cxn>
                  <a:cxn ang="0">
                    <a:pos x="54" y="839"/>
                  </a:cxn>
                  <a:cxn ang="0">
                    <a:pos x="156" y="905"/>
                  </a:cxn>
                  <a:cxn ang="0">
                    <a:pos x="240" y="869"/>
                  </a:cxn>
                  <a:cxn ang="0">
                    <a:pos x="640" y="827"/>
                  </a:cxn>
                  <a:cxn ang="0">
                    <a:pos x="700" y="725"/>
                  </a:cxn>
                  <a:cxn ang="0">
                    <a:pos x="694" y="611"/>
                  </a:cxn>
                  <a:cxn ang="0">
                    <a:pos x="778" y="551"/>
                  </a:cxn>
                  <a:cxn ang="0">
                    <a:pos x="879" y="449"/>
                  </a:cxn>
                  <a:cxn ang="0">
                    <a:pos x="909" y="414"/>
                  </a:cxn>
                  <a:cxn ang="0">
                    <a:pos x="975" y="318"/>
                  </a:cxn>
                  <a:cxn ang="0">
                    <a:pos x="1023" y="336"/>
                  </a:cxn>
                  <a:cxn ang="0">
                    <a:pos x="1118" y="617"/>
                  </a:cxn>
                  <a:cxn ang="0">
                    <a:pos x="1112" y="689"/>
                  </a:cxn>
                  <a:cxn ang="0">
                    <a:pos x="1148" y="749"/>
                  </a:cxn>
                  <a:cxn ang="0">
                    <a:pos x="1202" y="713"/>
                  </a:cxn>
                  <a:cxn ang="0">
                    <a:pos x="1238" y="749"/>
                  </a:cxn>
                  <a:cxn ang="0">
                    <a:pos x="1250" y="743"/>
                  </a:cxn>
                  <a:cxn ang="0">
                    <a:pos x="694" y="264"/>
                  </a:cxn>
                  <a:cxn ang="0">
                    <a:pos x="784" y="372"/>
                  </a:cxn>
                  <a:cxn ang="0">
                    <a:pos x="766" y="443"/>
                  </a:cxn>
                  <a:cxn ang="0">
                    <a:pos x="706" y="515"/>
                  </a:cxn>
                  <a:cxn ang="0">
                    <a:pos x="658" y="569"/>
                  </a:cxn>
                  <a:cxn ang="0">
                    <a:pos x="616" y="593"/>
                  </a:cxn>
                  <a:cxn ang="0">
                    <a:pos x="574" y="617"/>
                  </a:cxn>
                  <a:cxn ang="0">
                    <a:pos x="562" y="707"/>
                  </a:cxn>
                  <a:cxn ang="0">
                    <a:pos x="353" y="755"/>
                  </a:cxn>
                  <a:cxn ang="0">
                    <a:pos x="389" y="641"/>
                  </a:cxn>
                  <a:cxn ang="0">
                    <a:pos x="425" y="647"/>
                  </a:cxn>
                  <a:cxn ang="0">
                    <a:pos x="443" y="617"/>
                  </a:cxn>
                  <a:cxn ang="0">
                    <a:pos x="568" y="515"/>
                  </a:cxn>
                  <a:cxn ang="0">
                    <a:pos x="616" y="473"/>
                  </a:cxn>
                  <a:cxn ang="0">
                    <a:pos x="640" y="396"/>
                  </a:cxn>
                  <a:cxn ang="0">
                    <a:pos x="640" y="378"/>
                  </a:cxn>
                  <a:cxn ang="0">
                    <a:pos x="664" y="270"/>
                  </a:cxn>
                  <a:cxn ang="0">
                    <a:pos x="682" y="192"/>
                  </a:cxn>
                  <a:cxn ang="0">
                    <a:pos x="694" y="264"/>
                  </a:cxn>
                  <a:cxn ang="0">
                    <a:pos x="532" y="455"/>
                  </a:cxn>
                  <a:cxn ang="0">
                    <a:pos x="634" y="803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1" name="Freeform 19">
                <a:extLst>
                  <a:ext uri="{FF2B5EF4-FFF2-40B4-BE49-F238E27FC236}">
                    <a16:creationId xmlns:a16="http://schemas.microsoft.com/office/drawing/2014/main" id="{44D42D91-AAF3-5D4E-87DD-A4EFC88A8CD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/>
                <a:ahLst/>
                <a:cxnLst>
                  <a:cxn ang="0">
                    <a:pos x="12" y="72"/>
                  </a:cxn>
                  <a:cxn ang="0">
                    <a:pos x="18" y="60"/>
                  </a:cxn>
                  <a:cxn ang="0">
                    <a:pos x="24" y="54"/>
                  </a:cxn>
                  <a:cxn ang="0">
                    <a:pos x="47" y="0"/>
                  </a:cxn>
                  <a:cxn ang="0">
                    <a:pos x="0" y="78"/>
                  </a:cxn>
                  <a:cxn ang="0">
                    <a:pos x="12" y="72"/>
                  </a:cxn>
                  <a:cxn ang="0">
                    <a:pos x="12" y="72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2" name="Freeform 20">
                <a:extLst>
                  <a:ext uri="{FF2B5EF4-FFF2-40B4-BE49-F238E27FC236}">
                    <a16:creationId xmlns:a16="http://schemas.microsoft.com/office/drawing/2014/main" id="{05640596-3EC1-F84F-8966-BAE6A1C8B94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/>
                <a:ahLst/>
                <a:cxnLst>
                  <a:cxn ang="0">
                    <a:pos x="29" y="96"/>
                  </a:cxn>
                  <a:cxn ang="0">
                    <a:pos x="41" y="126"/>
                  </a:cxn>
                  <a:cxn ang="0">
                    <a:pos x="29" y="161"/>
                  </a:cxn>
                  <a:cxn ang="0">
                    <a:pos x="47" y="149"/>
                  </a:cxn>
                  <a:cxn ang="0">
                    <a:pos x="53" y="347"/>
                  </a:cxn>
                  <a:cxn ang="0">
                    <a:pos x="65" y="371"/>
                  </a:cxn>
                  <a:cxn ang="0">
                    <a:pos x="65" y="377"/>
                  </a:cxn>
                  <a:cxn ang="0">
                    <a:pos x="65" y="389"/>
                  </a:cxn>
                  <a:cxn ang="0">
                    <a:pos x="77" y="395"/>
                  </a:cxn>
                  <a:cxn ang="0">
                    <a:pos x="101" y="407"/>
                  </a:cxn>
                  <a:cxn ang="0">
                    <a:pos x="125" y="413"/>
                  </a:cxn>
                  <a:cxn ang="0">
                    <a:pos x="149" y="419"/>
                  </a:cxn>
                  <a:cxn ang="0">
                    <a:pos x="125" y="395"/>
                  </a:cxn>
                  <a:cxn ang="0">
                    <a:pos x="77" y="365"/>
                  </a:cxn>
                  <a:cxn ang="0">
                    <a:pos x="77" y="365"/>
                  </a:cxn>
                  <a:cxn ang="0">
                    <a:pos x="77" y="353"/>
                  </a:cxn>
                  <a:cxn ang="0">
                    <a:pos x="83" y="329"/>
                  </a:cxn>
                  <a:cxn ang="0">
                    <a:pos x="83" y="293"/>
                  </a:cxn>
                  <a:cxn ang="0">
                    <a:pos x="83" y="257"/>
                  </a:cxn>
                  <a:cxn ang="0">
                    <a:pos x="83" y="221"/>
                  </a:cxn>
                  <a:cxn ang="0">
                    <a:pos x="77" y="185"/>
                  </a:cxn>
                  <a:cxn ang="0">
                    <a:pos x="65" y="155"/>
                  </a:cxn>
                  <a:cxn ang="0">
                    <a:pos x="59" y="143"/>
                  </a:cxn>
                  <a:cxn ang="0">
                    <a:pos x="53" y="137"/>
                  </a:cxn>
                  <a:cxn ang="0">
                    <a:pos x="53" y="120"/>
                  </a:cxn>
                  <a:cxn ang="0">
                    <a:pos x="53" y="108"/>
                  </a:cxn>
                  <a:cxn ang="0">
                    <a:pos x="47" y="90"/>
                  </a:cxn>
                  <a:cxn ang="0">
                    <a:pos x="35" y="54"/>
                  </a:cxn>
                  <a:cxn ang="0">
                    <a:pos x="23" y="18"/>
                  </a:cxn>
                  <a:cxn ang="0">
                    <a:pos x="17" y="6"/>
                  </a:cxn>
                  <a:cxn ang="0">
                    <a:pos x="17" y="0"/>
                  </a:cxn>
                  <a:cxn ang="0">
                    <a:pos x="0" y="6"/>
                  </a:cxn>
                  <a:cxn ang="0">
                    <a:pos x="6" y="114"/>
                  </a:cxn>
                  <a:cxn ang="0">
                    <a:pos x="29" y="96"/>
                  </a:cxn>
                  <a:cxn ang="0">
                    <a:pos x="29" y="96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3" name="Freeform 21">
                <a:extLst>
                  <a:ext uri="{FF2B5EF4-FFF2-40B4-BE49-F238E27FC236}">
                    <a16:creationId xmlns:a16="http://schemas.microsoft.com/office/drawing/2014/main" id="{079E40F3-6AE7-C040-A3A1-1A7218777B5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/>
                <a:ahLst/>
                <a:cxnLst>
                  <a:cxn ang="0">
                    <a:pos x="102" y="18"/>
                  </a:cxn>
                  <a:cxn ang="0">
                    <a:pos x="96" y="12"/>
                  </a:cxn>
                  <a:cxn ang="0">
                    <a:pos x="90" y="0"/>
                  </a:cxn>
                  <a:cxn ang="0">
                    <a:pos x="78" y="0"/>
                  </a:cxn>
                  <a:cxn ang="0">
                    <a:pos x="66" y="0"/>
                  </a:cxn>
                  <a:cxn ang="0">
                    <a:pos x="60" y="0"/>
                  </a:cxn>
                  <a:cxn ang="0">
                    <a:pos x="48" y="6"/>
                  </a:cxn>
                  <a:cxn ang="0">
                    <a:pos x="36" y="12"/>
                  </a:cxn>
                  <a:cxn ang="0">
                    <a:pos x="30" y="12"/>
                  </a:cxn>
                  <a:cxn ang="0">
                    <a:pos x="24" y="24"/>
                  </a:cxn>
                  <a:cxn ang="0">
                    <a:pos x="18" y="42"/>
                  </a:cxn>
                  <a:cxn ang="0">
                    <a:pos x="6" y="66"/>
                  </a:cxn>
                  <a:cxn ang="0">
                    <a:pos x="0" y="72"/>
                  </a:cxn>
                  <a:cxn ang="0">
                    <a:pos x="42" y="30"/>
                  </a:cxn>
                  <a:cxn ang="0">
                    <a:pos x="30" y="66"/>
                  </a:cxn>
                  <a:cxn ang="0">
                    <a:pos x="96" y="36"/>
                  </a:cxn>
                  <a:cxn ang="0">
                    <a:pos x="120" y="78"/>
                  </a:cxn>
                  <a:cxn ang="0">
                    <a:pos x="120" y="54"/>
                  </a:cxn>
                  <a:cxn ang="0">
                    <a:pos x="167" y="138"/>
                  </a:cxn>
                  <a:cxn ang="0">
                    <a:pos x="167" y="120"/>
                  </a:cxn>
                  <a:cxn ang="0">
                    <a:pos x="161" y="102"/>
                  </a:cxn>
                  <a:cxn ang="0">
                    <a:pos x="138" y="60"/>
                  </a:cxn>
                  <a:cxn ang="0">
                    <a:pos x="114" y="30"/>
                  </a:cxn>
                  <a:cxn ang="0">
                    <a:pos x="108" y="24"/>
                  </a:cxn>
                  <a:cxn ang="0">
                    <a:pos x="102" y="18"/>
                  </a:cxn>
                  <a:cxn ang="0">
                    <a:pos x="102" y="18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4" name="Freeform 22">
                <a:extLst>
                  <a:ext uri="{FF2B5EF4-FFF2-40B4-BE49-F238E27FC236}">
                    <a16:creationId xmlns:a16="http://schemas.microsoft.com/office/drawing/2014/main" id="{2D67E7F1-3CA8-1F45-BBF2-C0E7CD2E8BE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0"/>
                  </a:cxn>
                  <a:cxn ang="0">
                    <a:pos x="24" y="6"/>
                  </a:cxn>
                  <a:cxn ang="0">
                    <a:pos x="48" y="18"/>
                  </a:cxn>
                  <a:cxn ang="0">
                    <a:pos x="71" y="36"/>
                  </a:cxn>
                  <a:cxn ang="0">
                    <a:pos x="83" y="48"/>
                  </a:cxn>
                  <a:cxn ang="0">
                    <a:pos x="95" y="66"/>
                  </a:cxn>
                  <a:cxn ang="0">
                    <a:pos x="107" y="90"/>
                  </a:cxn>
                  <a:cxn ang="0">
                    <a:pos x="113" y="114"/>
                  </a:cxn>
                  <a:cxn ang="0">
                    <a:pos x="83" y="66"/>
                  </a:cxn>
                  <a:cxn ang="0">
                    <a:pos x="60" y="78"/>
                  </a:cxn>
                  <a:cxn ang="0">
                    <a:pos x="71" y="54"/>
                  </a:cxn>
                  <a:cxn ang="0">
                    <a:pos x="12" y="78"/>
                  </a:cxn>
                  <a:cxn ang="0">
                    <a:pos x="60" y="48"/>
                  </a:cxn>
                  <a:cxn ang="0">
                    <a:pos x="60" y="42"/>
                  </a:cxn>
                  <a:cxn ang="0">
                    <a:pos x="54" y="30"/>
                  </a:cxn>
                  <a:cxn ang="0">
                    <a:pos x="36" y="18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5" name="Freeform 23">
                <a:extLst>
                  <a:ext uri="{FF2B5EF4-FFF2-40B4-BE49-F238E27FC236}">
                    <a16:creationId xmlns:a16="http://schemas.microsoft.com/office/drawing/2014/main" id="{CC2C9446-6967-BA4C-9784-2EE1AD5D59F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42" y="18"/>
                  </a:cxn>
                  <a:cxn ang="0">
                    <a:pos x="36" y="6"/>
                  </a:cxn>
                  <a:cxn ang="0">
                    <a:pos x="24" y="30"/>
                  </a:cxn>
                  <a:cxn ang="0">
                    <a:pos x="18" y="36"/>
                  </a:cxn>
                  <a:cxn ang="0">
                    <a:pos x="6" y="48"/>
                  </a:cxn>
                  <a:cxn ang="0">
                    <a:pos x="0" y="60"/>
                  </a:cxn>
                  <a:cxn ang="0">
                    <a:pos x="12" y="54"/>
                  </a:cxn>
                  <a:cxn ang="0">
                    <a:pos x="30" y="36"/>
                  </a:cxn>
                  <a:cxn ang="0">
                    <a:pos x="54" y="18"/>
                  </a:cxn>
                  <a:cxn ang="0">
                    <a:pos x="66" y="6"/>
                  </a:cxn>
                  <a:cxn ang="0">
                    <a:pos x="54" y="0"/>
                  </a:cxn>
                  <a:cxn ang="0">
                    <a:pos x="54" y="0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6" name="Freeform 24">
                <a:extLst>
                  <a:ext uri="{FF2B5EF4-FFF2-40B4-BE49-F238E27FC236}">
                    <a16:creationId xmlns:a16="http://schemas.microsoft.com/office/drawing/2014/main" id="{E911E698-A6E7-0442-8179-A921D3AF1F0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/>
                <a:ahLst/>
                <a:cxnLst>
                  <a:cxn ang="0">
                    <a:pos x="131" y="53"/>
                  </a:cxn>
                  <a:cxn ang="0">
                    <a:pos x="137" y="53"/>
                  </a:cxn>
                  <a:cxn ang="0">
                    <a:pos x="143" y="41"/>
                  </a:cxn>
                  <a:cxn ang="0">
                    <a:pos x="155" y="35"/>
                  </a:cxn>
                  <a:cxn ang="0">
                    <a:pos x="161" y="24"/>
                  </a:cxn>
                  <a:cxn ang="0">
                    <a:pos x="161" y="12"/>
                  </a:cxn>
                  <a:cxn ang="0">
                    <a:pos x="161" y="0"/>
                  </a:cxn>
                  <a:cxn ang="0">
                    <a:pos x="149" y="24"/>
                  </a:cxn>
                  <a:cxn ang="0">
                    <a:pos x="143" y="35"/>
                  </a:cxn>
                  <a:cxn ang="0">
                    <a:pos x="131" y="35"/>
                  </a:cxn>
                  <a:cxn ang="0">
                    <a:pos x="119" y="41"/>
                  </a:cxn>
                  <a:cxn ang="0">
                    <a:pos x="125" y="53"/>
                  </a:cxn>
                  <a:cxn ang="0">
                    <a:pos x="95" y="95"/>
                  </a:cxn>
                  <a:cxn ang="0">
                    <a:pos x="0" y="137"/>
                  </a:cxn>
                  <a:cxn ang="0">
                    <a:pos x="60" y="119"/>
                  </a:cxn>
                  <a:cxn ang="0">
                    <a:pos x="54" y="125"/>
                  </a:cxn>
                  <a:cxn ang="0">
                    <a:pos x="48" y="131"/>
                  </a:cxn>
                  <a:cxn ang="0">
                    <a:pos x="24" y="155"/>
                  </a:cxn>
                  <a:cxn ang="0">
                    <a:pos x="12" y="167"/>
                  </a:cxn>
                  <a:cxn ang="0">
                    <a:pos x="0" y="173"/>
                  </a:cxn>
                  <a:cxn ang="0">
                    <a:pos x="0" y="179"/>
                  </a:cxn>
                  <a:cxn ang="0">
                    <a:pos x="6" y="173"/>
                  </a:cxn>
                  <a:cxn ang="0">
                    <a:pos x="30" y="155"/>
                  </a:cxn>
                  <a:cxn ang="0">
                    <a:pos x="48" y="143"/>
                  </a:cxn>
                  <a:cxn ang="0">
                    <a:pos x="71" y="125"/>
                  </a:cxn>
                  <a:cxn ang="0">
                    <a:pos x="95" y="107"/>
                  </a:cxn>
                  <a:cxn ang="0">
                    <a:pos x="119" y="77"/>
                  </a:cxn>
                  <a:cxn ang="0">
                    <a:pos x="131" y="59"/>
                  </a:cxn>
                  <a:cxn ang="0">
                    <a:pos x="131" y="53"/>
                  </a:cxn>
                  <a:cxn ang="0">
                    <a:pos x="131" y="53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7" name="Freeform 25">
                <a:extLst>
                  <a:ext uri="{FF2B5EF4-FFF2-40B4-BE49-F238E27FC236}">
                    <a16:creationId xmlns:a16="http://schemas.microsoft.com/office/drawing/2014/main" id="{8A0917C8-CA35-3B46-AFA0-74D3F75C589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/>
                <a:ahLst/>
                <a:cxnLst>
                  <a:cxn ang="0">
                    <a:pos x="24" y="36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66" y="6"/>
                  </a:cxn>
                  <a:cxn ang="0">
                    <a:pos x="72" y="0"/>
                  </a:cxn>
                  <a:cxn ang="0">
                    <a:pos x="42" y="18"/>
                  </a:cxn>
                  <a:cxn ang="0">
                    <a:pos x="30" y="24"/>
                  </a:cxn>
                  <a:cxn ang="0">
                    <a:pos x="24" y="24"/>
                  </a:cxn>
                  <a:cxn ang="0">
                    <a:pos x="18" y="18"/>
                  </a:cxn>
                  <a:cxn ang="0">
                    <a:pos x="12" y="12"/>
                  </a:cxn>
                  <a:cxn ang="0">
                    <a:pos x="0" y="54"/>
                  </a:cxn>
                  <a:cxn ang="0">
                    <a:pos x="12" y="42"/>
                  </a:cxn>
                  <a:cxn ang="0">
                    <a:pos x="24" y="36"/>
                  </a:cxn>
                  <a:cxn ang="0">
                    <a:pos x="24" y="36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8" name="Freeform 26">
                <a:extLst>
                  <a:ext uri="{FF2B5EF4-FFF2-40B4-BE49-F238E27FC236}">
                    <a16:creationId xmlns:a16="http://schemas.microsoft.com/office/drawing/2014/main" id="{8756C436-B623-204D-B068-8EB2DC99F22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12"/>
                  </a:cxn>
                  <a:cxn ang="0">
                    <a:pos x="0" y="18"/>
                  </a:cxn>
                  <a:cxn ang="0">
                    <a:pos x="6" y="54"/>
                  </a:cxn>
                  <a:cxn ang="0">
                    <a:pos x="12" y="36"/>
                  </a:cxn>
                  <a:cxn ang="0">
                    <a:pos x="12" y="18"/>
                  </a:cxn>
                  <a:cxn ang="0">
                    <a:pos x="12" y="6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9" name="Freeform 27">
                <a:extLst>
                  <a:ext uri="{FF2B5EF4-FFF2-40B4-BE49-F238E27FC236}">
                    <a16:creationId xmlns:a16="http://schemas.microsoft.com/office/drawing/2014/main" id="{B5E82456-2A19-BD46-8A88-D6F8F19B3B8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/>
                <a:ahLst/>
                <a:cxnLst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6" y="0"/>
                  </a:cxn>
                  <a:cxn ang="0">
                    <a:pos x="42" y="12"/>
                  </a:cxn>
                  <a:cxn ang="0">
                    <a:pos x="42" y="12"/>
                  </a:cxn>
                  <a:cxn ang="0">
                    <a:pos x="0" y="72"/>
                  </a:cxn>
                  <a:cxn ang="0">
                    <a:pos x="18" y="54"/>
                  </a:cxn>
                  <a:cxn ang="0">
                    <a:pos x="18" y="6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0" name="Freeform 28">
                <a:extLst>
                  <a:ext uri="{FF2B5EF4-FFF2-40B4-BE49-F238E27FC236}">
                    <a16:creationId xmlns:a16="http://schemas.microsoft.com/office/drawing/2014/main" id="{B6372FEB-FE8E-6445-A9D7-FCFA648E2A3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/>
                <a:ahLst/>
                <a:cxnLst>
                  <a:cxn ang="0">
                    <a:pos x="287" y="0"/>
                  </a:cxn>
                  <a:cxn ang="0">
                    <a:pos x="0" y="84"/>
                  </a:cxn>
                  <a:cxn ang="0">
                    <a:pos x="168" y="36"/>
                  </a:cxn>
                  <a:cxn ang="0">
                    <a:pos x="114" y="60"/>
                  </a:cxn>
                  <a:cxn ang="0">
                    <a:pos x="276" y="18"/>
                  </a:cxn>
                  <a:cxn ang="0">
                    <a:pos x="287" y="0"/>
                  </a:cxn>
                  <a:cxn ang="0">
                    <a:pos x="287" y="0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1" name="Freeform 29">
                <a:extLst>
                  <a:ext uri="{FF2B5EF4-FFF2-40B4-BE49-F238E27FC236}">
                    <a16:creationId xmlns:a16="http://schemas.microsoft.com/office/drawing/2014/main" id="{04F2F230-1B3A-3C43-BBCD-295B9BE1FF3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6" y="6"/>
                  </a:cxn>
                  <a:cxn ang="0">
                    <a:pos x="0" y="84"/>
                  </a:cxn>
                  <a:cxn ang="0">
                    <a:pos x="54" y="24"/>
                  </a:cxn>
                  <a:cxn ang="0">
                    <a:pos x="6" y="108"/>
                  </a:cxn>
                  <a:cxn ang="0">
                    <a:pos x="66" y="6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2" name="Freeform 30">
                <a:extLst>
                  <a:ext uri="{FF2B5EF4-FFF2-40B4-BE49-F238E27FC236}">
                    <a16:creationId xmlns:a16="http://schemas.microsoft.com/office/drawing/2014/main" id="{CA79FD7C-46CB-A740-B28C-C41875BA4B1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42" y="0"/>
                  </a:cxn>
                  <a:cxn ang="0">
                    <a:pos x="60" y="6"/>
                  </a:cxn>
                  <a:cxn ang="0">
                    <a:pos x="48" y="6"/>
                  </a:cxn>
                  <a:cxn ang="0">
                    <a:pos x="42" y="6"/>
                  </a:cxn>
                  <a:cxn ang="0">
                    <a:pos x="60" y="6"/>
                  </a:cxn>
                  <a:cxn ang="0">
                    <a:pos x="0" y="24"/>
                  </a:cxn>
                  <a:cxn ang="0">
                    <a:pos x="71" y="6"/>
                  </a:cxn>
                  <a:cxn ang="0">
                    <a:pos x="66" y="42"/>
                  </a:cxn>
                  <a:cxn ang="0">
                    <a:pos x="77" y="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3" name="Freeform 31">
                <a:extLst>
                  <a:ext uri="{FF2B5EF4-FFF2-40B4-BE49-F238E27FC236}">
                    <a16:creationId xmlns:a16="http://schemas.microsoft.com/office/drawing/2014/main" id="{C94CC10E-D1B0-0948-9AC2-D623599DCD3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/>
                <a:ahLst/>
                <a:cxnLst>
                  <a:cxn ang="0">
                    <a:pos x="66" y="6"/>
                  </a:cxn>
                  <a:cxn ang="0">
                    <a:pos x="0" y="0"/>
                  </a:cxn>
                  <a:cxn ang="0">
                    <a:pos x="54" y="6"/>
                  </a:cxn>
                  <a:cxn ang="0">
                    <a:pos x="18" y="18"/>
                  </a:cxn>
                  <a:cxn ang="0">
                    <a:pos x="60" y="12"/>
                  </a:cxn>
                  <a:cxn ang="0">
                    <a:pos x="60" y="30"/>
                  </a:cxn>
                  <a:cxn ang="0">
                    <a:pos x="60" y="30"/>
                  </a:cxn>
                  <a:cxn ang="0">
                    <a:pos x="66" y="6"/>
                  </a:cxn>
                  <a:cxn ang="0">
                    <a:pos x="66" y="6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0" y="30"/>
                    </a:lnTo>
                    <a:lnTo>
                      <a:pt x="66" y="6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4" name="Freeform 32">
                <a:extLst>
                  <a:ext uri="{FF2B5EF4-FFF2-40B4-BE49-F238E27FC236}">
                    <a16:creationId xmlns:a16="http://schemas.microsoft.com/office/drawing/2014/main" id="{C8FC3DB2-DF05-B84C-A27C-83AD2768218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12" y="24"/>
                  </a:cxn>
                  <a:cxn ang="0">
                    <a:pos x="12" y="60"/>
                  </a:cxn>
                  <a:cxn ang="0">
                    <a:pos x="18" y="18"/>
                  </a:cxn>
                  <a:cxn ang="0">
                    <a:pos x="18" y="18"/>
                  </a:cxn>
                  <a:cxn ang="0">
                    <a:pos x="18" y="0"/>
                  </a:cxn>
                  <a:cxn ang="0">
                    <a:pos x="12" y="18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5" name="Freeform 33">
                <a:extLst>
                  <a:ext uri="{FF2B5EF4-FFF2-40B4-BE49-F238E27FC236}">
                    <a16:creationId xmlns:a16="http://schemas.microsoft.com/office/drawing/2014/main" id="{5D24D168-2A84-014F-B1C9-99820BB23C5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18"/>
                  </a:cxn>
                  <a:cxn ang="0">
                    <a:pos x="6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6" name="Freeform 34">
                <a:extLst>
                  <a:ext uri="{FF2B5EF4-FFF2-40B4-BE49-F238E27FC236}">
                    <a16:creationId xmlns:a16="http://schemas.microsoft.com/office/drawing/2014/main" id="{1CAB82BF-F817-7844-ADC4-E71C1BF3026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/>
                <a:ahLst/>
                <a:cxnLst>
                  <a:cxn ang="0">
                    <a:pos x="24" y="6"/>
                  </a:cxn>
                  <a:cxn ang="0">
                    <a:pos x="18" y="24"/>
                  </a:cxn>
                  <a:cxn ang="0">
                    <a:pos x="0" y="18"/>
                  </a:cxn>
                  <a:cxn ang="0">
                    <a:pos x="12" y="30"/>
                  </a:cxn>
                  <a:cxn ang="0">
                    <a:pos x="6" y="42"/>
                  </a:cxn>
                  <a:cxn ang="0">
                    <a:pos x="18" y="78"/>
                  </a:cxn>
                  <a:cxn ang="0">
                    <a:pos x="18" y="24"/>
                  </a:cxn>
                  <a:cxn ang="0">
                    <a:pos x="24" y="12"/>
                  </a:cxn>
                  <a:cxn ang="0">
                    <a:pos x="30" y="6"/>
                  </a:cxn>
                  <a:cxn ang="0">
                    <a:pos x="30" y="6"/>
                  </a:cxn>
                  <a:cxn ang="0">
                    <a:pos x="12" y="0"/>
                  </a:cxn>
                  <a:cxn ang="0">
                    <a:pos x="24" y="6"/>
                  </a:cxn>
                  <a:cxn ang="0">
                    <a:pos x="24" y="6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7" name="Freeform 35">
                <a:extLst>
                  <a:ext uri="{FF2B5EF4-FFF2-40B4-BE49-F238E27FC236}">
                    <a16:creationId xmlns:a16="http://schemas.microsoft.com/office/drawing/2014/main" id="{35875159-9FAA-3A43-A493-1092F0489D0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0"/>
                  </a:cxn>
                  <a:cxn ang="0">
                    <a:pos x="6" y="0"/>
                  </a:cxn>
                  <a:cxn ang="0">
                    <a:pos x="12" y="6"/>
                  </a:cxn>
                  <a:cxn ang="0">
                    <a:pos x="24" y="24"/>
                  </a:cxn>
                  <a:cxn ang="0">
                    <a:pos x="24" y="18"/>
                  </a:cxn>
                  <a:cxn ang="0">
                    <a:pos x="18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8" name="Freeform 36">
                <a:extLst>
                  <a:ext uri="{FF2B5EF4-FFF2-40B4-BE49-F238E27FC236}">
                    <a16:creationId xmlns:a16="http://schemas.microsoft.com/office/drawing/2014/main" id="{BB741FE3-4AE7-D846-8920-AE225D7B889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/>
                <a:ahLst/>
                <a:cxnLst>
                  <a:cxn ang="0">
                    <a:pos x="215" y="0"/>
                  </a:cxn>
                  <a:cxn ang="0">
                    <a:pos x="147" y="36"/>
                  </a:cxn>
                  <a:cxn ang="0">
                    <a:pos x="132" y="49"/>
                  </a:cxn>
                  <a:cxn ang="0">
                    <a:pos x="104" y="79"/>
                  </a:cxn>
                  <a:cxn ang="0">
                    <a:pos x="87" y="114"/>
                  </a:cxn>
                  <a:cxn ang="0">
                    <a:pos x="48" y="156"/>
                  </a:cxn>
                  <a:cxn ang="0">
                    <a:pos x="42" y="166"/>
                  </a:cxn>
                  <a:cxn ang="0">
                    <a:pos x="29" y="177"/>
                  </a:cxn>
                  <a:cxn ang="0">
                    <a:pos x="0" y="208"/>
                  </a:cxn>
                  <a:cxn ang="0">
                    <a:pos x="48" y="216"/>
                  </a:cxn>
                  <a:cxn ang="0">
                    <a:pos x="215" y="0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9" name="Freeform 37">
                <a:extLst>
                  <a:ext uri="{FF2B5EF4-FFF2-40B4-BE49-F238E27FC236}">
                    <a16:creationId xmlns:a16="http://schemas.microsoft.com/office/drawing/2014/main" id="{F8CC4D0A-0C03-A349-A39F-C4401D1BAC8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/>
                <a:ahLst/>
                <a:cxnLst>
                  <a:cxn ang="0">
                    <a:pos x="212" y="0"/>
                  </a:cxn>
                  <a:cxn ang="0">
                    <a:pos x="144" y="36"/>
                  </a:cxn>
                  <a:cxn ang="0">
                    <a:pos x="0" y="179"/>
                  </a:cxn>
                  <a:cxn ang="0">
                    <a:pos x="177" y="85"/>
                  </a:cxn>
                  <a:cxn ang="0">
                    <a:pos x="212" y="0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0" name="Freeform 38">
                <a:extLst>
                  <a:ext uri="{FF2B5EF4-FFF2-40B4-BE49-F238E27FC236}">
                    <a16:creationId xmlns:a16="http://schemas.microsoft.com/office/drawing/2014/main" id="{7576CD9F-3F36-704C-A850-3691895CF34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64" y="79"/>
                  </a:cxn>
                  <a:cxn ang="0">
                    <a:pos x="60" y="0"/>
                  </a:cxn>
                  <a:cxn ang="0">
                    <a:pos x="0" y="22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1" name="Freeform 39">
                <a:extLst>
                  <a:ext uri="{FF2B5EF4-FFF2-40B4-BE49-F238E27FC236}">
                    <a16:creationId xmlns:a16="http://schemas.microsoft.com/office/drawing/2014/main" id="{B812FFAF-92AD-A040-8F84-11ACC6DFBDA5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" y="87"/>
                  </a:cxn>
                  <a:cxn ang="0">
                    <a:pos x="69" y="154"/>
                  </a:cxn>
                  <a:cxn ang="0">
                    <a:pos x="137" y="207"/>
                  </a:cxn>
                  <a:cxn ang="0">
                    <a:pos x="0" y="0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2" name="Freeform 40">
                <a:extLst>
                  <a:ext uri="{FF2B5EF4-FFF2-40B4-BE49-F238E27FC236}">
                    <a16:creationId xmlns:a16="http://schemas.microsoft.com/office/drawing/2014/main" id="{8A5E471F-3A25-8349-9F2C-61EE9693EA23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/>
                <a:ahLst/>
                <a:cxnLst>
                  <a:cxn ang="0">
                    <a:pos x="0" y="222"/>
                  </a:cxn>
                  <a:cxn ang="0">
                    <a:pos x="40" y="142"/>
                  </a:cxn>
                  <a:cxn ang="0">
                    <a:pos x="65" y="72"/>
                  </a:cxn>
                  <a:cxn ang="0">
                    <a:pos x="7" y="0"/>
                  </a:cxn>
                  <a:cxn ang="0">
                    <a:pos x="0" y="222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</p:grpSp>
      </p:grpSp>
      <p:sp>
        <p:nvSpPr>
          <p:cNvPr id="448553" name="Rectangle 41"/>
          <p:cNvSpPr>
            <a:spLocks noGrp="1" noChangeArrowheads="1"/>
          </p:cNvSpPr>
          <p:nvPr>
            <p:ph type="ctrTitle"/>
          </p:nvPr>
        </p:nvSpPr>
        <p:spPr>
          <a:xfrm>
            <a:off x="914400" y="1447801"/>
            <a:ext cx="103632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Asıl başlık stili için tıklatın</a:t>
            </a:r>
          </a:p>
        </p:txBody>
      </p:sp>
      <p:sp>
        <p:nvSpPr>
          <p:cNvPr id="448554" name="Rectangle 4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203575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Asıl alt başlık stilini düzenlemek için tıklatın</a:t>
            </a:r>
          </a:p>
        </p:txBody>
      </p:sp>
      <p:sp>
        <p:nvSpPr>
          <p:cNvPr id="43" name="Rectangle 43">
            <a:extLst>
              <a:ext uri="{FF2B5EF4-FFF2-40B4-BE49-F238E27FC236}">
                <a16:creationId xmlns:a16="http://schemas.microsoft.com/office/drawing/2014/main" id="{5BFE2526-D81B-3A4C-BF62-0251A742DE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" name="Rectangle 44">
            <a:extLst>
              <a:ext uri="{FF2B5EF4-FFF2-40B4-BE49-F238E27FC236}">
                <a16:creationId xmlns:a16="http://schemas.microsoft.com/office/drawing/2014/main" id="{9221FB8F-206D-A843-8992-692953401C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" name="Rectangle 45">
            <a:extLst>
              <a:ext uri="{FF2B5EF4-FFF2-40B4-BE49-F238E27FC236}">
                <a16:creationId xmlns:a16="http://schemas.microsoft.com/office/drawing/2014/main" id="{602644FD-CF0A-0E47-AFFD-67F1A9B799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F1879D41-9324-1545-8975-8FDFA0B566FD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924894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Rectangle 43">
            <a:extLst>
              <a:ext uri="{FF2B5EF4-FFF2-40B4-BE49-F238E27FC236}">
                <a16:creationId xmlns:a16="http://schemas.microsoft.com/office/drawing/2014/main" id="{CA892958-35E2-6D4D-AC0F-CE7ACC0618F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7206B90C-2B17-9848-80F2-82971D61E25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7390CB61-4E06-BA43-9062-9007A06AF2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5D71AE-A70D-5D45-81C1-D5A93C60DDB8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853147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58751"/>
            <a:ext cx="2743200" cy="59721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58751"/>
            <a:ext cx="8026400" cy="59721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Rectangle 43">
            <a:extLst>
              <a:ext uri="{FF2B5EF4-FFF2-40B4-BE49-F238E27FC236}">
                <a16:creationId xmlns:a16="http://schemas.microsoft.com/office/drawing/2014/main" id="{4828C7E7-DB67-5140-BC3A-3BABD1A147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C7A0131F-38C2-EB44-980E-E53CA02F071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1B283141-FBC8-3C4A-A4BD-C9A7085113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1719EB-F5BC-F640-9198-72582E9CE279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9469635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8750"/>
            <a:ext cx="10972800" cy="12588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1"/>
            <a:ext cx="53848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09600" y="3941763"/>
            <a:ext cx="53848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Content Placeholder 4"/>
          <p:cNvSpPr>
            <a:spLocks noGrp="1"/>
          </p:cNvSpPr>
          <p:nvPr>
            <p:ph sz="half" idx="3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Rectangle 43">
            <a:extLst>
              <a:ext uri="{FF2B5EF4-FFF2-40B4-BE49-F238E27FC236}">
                <a16:creationId xmlns:a16="http://schemas.microsoft.com/office/drawing/2014/main" id="{02D830A8-059C-C544-ACDB-B1B5995222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4">
            <a:extLst>
              <a:ext uri="{FF2B5EF4-FFF2-40B4-BE49-F238E27FC236}">
                <a16:creationId xmlns:a16="http://schemas.microsoft.com/office/drawing/2014/main" id="{0ECF9BD2-09DB-AA42-9BF6-95A4CC000C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5">
            <a:extLst>
              <a:ext uri="{FF2B5EF4-FFF2-40B4-BE49-F238E27FC236}">
                <a16:creationId xmlns:a16="http://schemas.microsoft.com/office/drawing/2014/main" id="{D55D32F9-9723-804B-B6BD-290A8FC837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07E187-6FCC-B04F-A084-3FB13C781D39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4944427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8750"/>
            <a:ext cx="10972800" cy="12588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9DB1BA61-D2A5-EC49-A9AE-C7DB6D5923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167D3821-DD21-2A42-8260-76ABE31357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D274EBA7-40B0-B34B-A7CE-628D51C1BC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805371-7E45-2840-940F-BC4E1F9FA4FC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1978037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8750"/>
            <a:ext cx="10972800" cy="12588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1"/>
            <a:ext cx="53848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41763"/>
            <a:ext cx="53848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Rectangle 43">
            <a:extLst>
              <a:ext uri="{FF2B5EF4-FFF2-40B4-BE49-F238E27FC236}">
                <a16:creationId xmlns:a16="http://schemas.microsoft.com/office/drawing/2014/main" id="{9D22EAF2-5E92-8349-9335-38E205158C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4">
            <a:extLst>
              <a:ext uri="{FF2B5EF4-FFF2-40B4-BE49-F238E27FC236}">
                <a16:creationId xmlns:a16="http://schemas.microsoft.com/office/drawing/2014/main" id="{51D56762-CE33-404E-A73A-413798C94B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5">
            <a:extLst>
              <a:ext uri="{FF2B5EF4-FFF2-40B4-BE49-F238E27FC236}">
                <a16:creationId xmlns:a16="http://schemas.microsoft.com/office/drawing/2014/main" id="{F051898E-C6BB-654E-91D5-C54C360AA7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8F8178-13CF-0E4E-996E-5318C4D390C2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8540921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8750"/>
            <a:ext cx="10972800" cy="12588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0CAE2ED2-1CC7-1D45-A9A6-77A0E5CB260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AF01B3CA-5A75-2349-B1B0-31AAF90808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C0A657ED-8BD5-B04D-AAC9-E01ADC76D5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237AF8-8F6B-7948-A336-AC93D20F005C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3144563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158751"/>
            <a:ext cx="10972800" cy="59721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3" name="Rectangle 43">
            <a:extLst>
              <a:ext uri="{FF2B5EF4-FFF2-40B4-BE49-F238E27FC236}">
                <a16:creationId xmlns:a16="http://schemas.microsoft.com/office/drawing/2014/main" id="{93CC02FB-7743-B447-BE0F-438FD73DD3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4">
            <a:extLst>
              <a:ext uri="{FF2B5EF4-FFF2-40B4-BE49-F238E27FC236}">
                <a16:creationId xmlns:a16="http://schemas.microsoft.com/office/drawing/2014/main" id="{2F39A881-BEEE-9149-B5D9-9DDBB07CD1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>
            <a:extLst>
              <a:ext uri="{FF2B5EF4-FFF2-40B4-BE49-F238E27FC236}">
                <a16:creationId xmlns:a16="http://schemas.microsoft.com/office/drawing/2014/main" id="{BA6DFEFB-39CB-9443-89FC-0CBDF0A5525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90DD67-5321-0D45-BD98-76FE6750B9E2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822380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Rectangle 43">
            <a:extLst>
              <a:ext uri="{FF2B5EF4-FFF2-40B4-BE49-F238E27FC236}">
                <a16:creationId xmlns:a16="http://schemas.microsoft.com/office/drawing/2014/main" id="{66A24B6D-B440-AC47-BC53-30F26E6F62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FAB28255-9748-694A-A6D0-0A4BED2A9D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70BF26D8-126F-9042-9F21-4240CDFB0BB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9491AD-BE3E-5849-BD68-9A38F69F91B5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247534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3">
            <a:extLst>
              <a:ext uri="{FF2B5EF4-FFF2-40B4-BE49-F238E27FC236}">
                <a16:creationId xmlns:a16="http://schemas.microsoft.com/office/drawing/2014/main" id="{94069FCB-69C9-254A-9BB5-27E4A459A1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DD65A256-BF56-0D47-BE39-6E3407655F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1E84E9C0-277E-EF4D-BB00-FB960922FE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2F9E84-C786-BC4A-B1BE-48B7C5AD2961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416221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3243BC7F-AE39-CD42-BB90-C71F60B1A47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9CE62C6A-7E5B-5B42-BEDE-14FA5176A1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B96402A2-B50B-7D46-9EBB-AD3EDDA563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AEC7E3-20F2-694E-B144-BF7ED038CDCC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905931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Rectangle 43">
            <a:extLst>
              <a:ext uri="{FF2B5EF4-FFF2-40B4-BE49-F238E27FC236}">
                <a16:creationId xmlns:a16="http://schemas.microsoft.com/office/drawing/2014/main" id="{BAE1C489-C4DB-AC4F-9183-A501AB71D1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4">
            <a:extLst>
              <a:ext uri="{FF2B5EF4-FFF2-40B4-BE49-F238E27FC236}">
                <a16:creationId xmlns:a16="http://schemas.microsoft.com/office/drawing/2014/main" id="{E0E5D596-2250-7344-AA8F-51CBB5E9D9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5">
            <a:extLst>
              <a:ext uri="{FF2B5EF4-FFF2-40B4-BE49-F238E27FC236}">
                <a16:creationId xmlns:a16="http://schemas.microsoft.com/office/drawing/2014/main" id="{C882925B-16B8-3D4E-B103-AE018978C04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BE9755-948B-D34C-8AAC-1FE7A973843F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961831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Rectangle 43">
            <a:extLst>
              <a:ext uri="{FF2B5EF4-FFF2-40B4-BE49-F238E27FC236}">
                <a16:creationId xmlns:a16="http://schemas.microsoft.com/office/drawing/2014/main" id="{D3A030BF-B251-6747-AFEC-7A236FB6DC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4">
            <a:extLst>
              <a:ext uri="{FF2B5EF4-FFF2-40B4-BE49-F238E27FC236}">
                <a16:creationId xmlns:a16="http://schemas.microsoft.com/office/drawing/2014/main" id="{6E92D22F-05C9-2042-9198-6732BCA9671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>
            <a:extLst>
              <a:ext uri="{FF2B5EF4-FFF2-40B4-BE49-F238E27FC236}">
                <a16:creationId xmlns:a16="http://schemas.microsoft.com/office/drawing/2014/main" id="{3DAD4821-4EB3-A749-A366-F596D0D9DD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3D8FBB-71DA-BC4C-88AF-67C64AEA4D61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924636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3">
            <a:extLst>
              <a:ext uri="{FF2B5EF4-FFF2-40B4-BE49-F238E27FC236}">
                <a16:creationId xmlns:a16="http://schemas.microsoft.com/office/drawing/2014/main" id="{B977B361-310A-8E4D-916D-63DECA5F61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4">
            <a:extLst>
              <a:ext uri="{FF2B5EF4-FFF2-40B4-BE49-F238E27FC236}">
                <a16:creationId xmlns:a16="http://schemas.microsoft.com/office/drawing/2014/main" id="{19293F18-9AA2-2A45-A067-06AC7BC4238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5">
            <a:extLst>
              <a:ext uri="{FF2B5EF4-FFF2-40B4-BE49-F238E27FC236}">
                <a16:creationId xmlns:a16="http://schemas.microsoft.com/office/drawing/2014/main" id="{0C9FCEEB-7B39-E64B-A4D0-D535C2E8B7E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DC9B48-A19E-B944-BC9A-1DDA032D22CE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756257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7258B2E7-D584-C54C-A8BD-1047866BDD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E2706B4C-0E20-A94D-8E7B-67D0162070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4FC76EBA-E8D3-B34C-9B15-253FBA5A8D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96DA8B-EFFF-D24F-B905-A32155743B5D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751622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496C4170-B2AB-BD4C-878A-0339FB8F3B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C18CB305-E5CE-2B4D-81C6-430B91CE62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941A276F-97F3-5241-A939-BF47E6E956D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84710B-513E-4540-A2DA-51D8FC12F72D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55057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>
            <a:extLst>
              <a:ext uri="{FF2B5EF4-FFF2-40B4-BE49-F238E27FC236}">
                <a16:creationId xmlns:a16="http://schemas.microsoft.com/office/drawing/2014/main" id="{449680D8-8510-F940-A6FB-0F48C75D2795}"/>
              </a:ext>
            </a:extLst>
          </p:cNvPr>
          <p:cNvGrpSpPr>
            <a:grpSpLocks/>
          </p:cNvGrpSpPr>
          <p:nvPr/>
        </p:nvGrpSpPr>
        <p:grpSpPr bwMode="auto">
          <a:xfrm>
            <a:off x="1" y="0"/>
            <a:ext cx="12187767" cy="6851650"/>
            <a:chOff x="0" y="0"/>
            <a:chExt cx="5758" cy="4316"/>
          </a:xfrm>
        </p:grpSpPr>
        <p:sp>
          <p:nvSpPr>
            <p:cNvPr id="447491" name="Freeform 3">
              <a:extLst>
                <a:ext uri="{FF2B5EF4-FFF2-40B4-BE49-F238E27FC236}">
                  <a16:creationId xmlns:a16="http://schemas.microsoft.com/office/drawing/2014/main" id="{B609DC06-20BF-474F-AABD-11FA0A66990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/>
              <a:ahLst/>
              <a:cxnLst>
                <a:cxn ang="0">
                  <a:pos x="149" y="1505"/>
                </a:cxn>
                <a:cxn ang="0">
                  <a:pos x="687" y="1331"/>
                </a:cxn>
                <a:cxn ang="0">
                  <a:pos x="1213" y="1157"/>
                </a:cxn>
                <a:cxn ang="0">
                  <a:pos x="1728" y="977"/>
                </a:cxn>
                <a:cxn ang="0">
                  <a:pos x="2218" y="792"/>
                </a:cxn>
                <a:cxn ang="0">
                  <a:pos x="2457" y="696"/>
                </a:cxn>
                <a:cxn ang="0">
                  <a:pos x="2690" y="606"/>
                </a:cxn>
                <a:cxn ang="0">
                  <a:pos x="2918" y="510"/>
                </a:cxn>
                <a:cxn ang="0">
                  <a:pos x="3139" y="420"/>
                </a:cxn>
                <a:cxn ang="0">
                  <a:pos x="3348" y="324"/>
                </a:cxn>
                <a:cxn ang="0">
                  <a:pos x="3551" y="234"/>
                </a:cxn>
                <a:cxn ang="0">
                  <a:pos x="3749" y="138"/>
                </a:cxn>
                <a:cxn ang="0">
                  <a:pos x="3934" y="48"/>
                </a:cxn>
                <a:cxn ang="0">
                  <a:pos x="3934" y="0"/>
                </a:cxn>
                <a:cxn ang="0">
                  <a:pos x="3743" y="96"/>
                </a:cxn>
                <a:cxn ang="0">
                  <a:pos x="3539" y="192"/>
                </a:cxn>
                <a:cxn ang="0">
                  <a:pos x="3330" y="288"/>
                </a:cxn>
                <a:cxn ang="0">
                  <a:pos x="3115" y="384"/>
                </a:cxn>
                <a:cxn ang="0">
                  <a:pos x="2888" y="480"/>
                </a:cxn>
                <a:cxn ang="0">
                  <a:pos x="2654" y="576"/>
                </a:cxn>
                <a:cxn ang="0">
                  <a:pos x="2409" y="672"/>
                </a:cxn>
                <a:cxn ang="0">
                  <a:pos x="2164" y="768"/>
                </a:cxn>
                <a:cxn ang="0">
                  <a:pos x="1907" y="864"/>
                </a:cxn>
                <a:cxn ang="0">
                  <a:pos x="1650" y="960"/>
                </a:cxn>
                <a:cxn ang="0">
                  <a:pos x="1112" y="1145"/>
                </a:cxn>
                <a:cxn ang="0">
                  <a:pos x="562" y="1331"/>
                </a:cxn>
                <a:cxn ang="0">
                  <a:pos x="0" y="1505"/>
                </a:cxn>
                <a:cxn ang="0">
                  <a:pos x="149" y="1505"/>
                </a:cxn>
                <a:cxn ang="0">
                  <a:pos x="149" y="1505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2" name="Freeform 4">
              <a:extLst>
                <a:ext uri="{FF2B5EF4-FFF2-40B4-BE49-F238E27FC236}">
                  <a16:creationId xmlns:a16="http://schemas.microsoft.com/office/drawing/2014/main" id="{B04BE413-D24B-DB4E-91A7-119D0EFEC26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/>
              <a:ahLst/>
              <a:cxnLst>
                <a:cxn ang="0">
                  <a:pos x="132" y="689"/>
                </a:cxn>
                <a:cxn ang="0">
                  <a:pos x="550" y="527"/>
                </a:cxn>
                <a:cxn ang="0">
                  <a:pos x="963" y="365"/>
                </a:cxn>
                <a:cxn ang="0">
                  <a:pos x="1160" y="287"/>
                </a:cxn>
                <a:cxn ang="0">
                  <a:pos x="1357" y="203"/>
                </a:cxn>
                <a:cxn ang="0">
                  <a:pos x="1549" y="126"/>
                </a:cxn>
                <a:cxn ang="0">
                  <a:pos x="1728" y="48"/>
                </a:cxn>
                <a:cxn ang="0">
                  <a:pos x="1728" y="0"/>
                </a:cxn>
                <a:cxn ang="0">
                  <a:pos x="1531" y="84"/>
                </a:cxn>
                <a:cxn ang="0">
                  <a:pos x="1327" y="167"/>
                </a:cxn>
                <a:cxn ang="0">
                  <a:pos x="1118" y="257"/>
                </a:cxn>
                <a:cxn ang="0">
                  <a:pos x="903" y="341"/>
                </a:cxn>
                <a:cxn ang="0">
                  <a:pos x="454" y="515"/>
                </a:cxn>
                <a:cxn ang="0">
                  <a:pos x="0" y="689"/>
                </a:cxn>
                <a:cxn ang="0">
                  <a:pos x="132" y="689"/>
                </a:cxn>
                <a:cxn ang="0">
                  <a:pos x="132" y="689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3" name="Freeform 5">
              <a:extLst>
                <a:ext uri="{FF2B5EF4-FFF2-40B4-BE49-F238E27FC236}">
                  <a16:creationId xmlns:a16="http://schemas.microsoft.com/office/drawing/2014/main" id="{01155FE3-6815-8741-99D6-E5ECAA1DD34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/>
              <a:ahLst/>
              <a:cxnLst>
                <a:cxn ang="0">
                  <a:pos x="5561" y="929"/>
                </a:cxn>
                <a:cxn ang="0">
                  <a:pos x="5537" y="773"/>
                </a:cxn>
                <a:cxn ang="0">
                  <a:pos x="5453" y="629"/>
                </a:cxn>
                <a:cxn ang="0">
                  <a:pos x="5327" y="492"/>
                </a:cxn>
                <a:cxn ang="0">
                  <a:pos x="5148" y="366"/>
                </a:cxn>
                <a:cxn ang="0">
                  <a:pos x="4921" y="252"/>
                </a:cxn>
                <a:cxn ang="0">
                  <a:pos x="4652" y="144"/>
                </a:cxn>
                <a:cxn ang="0">
                  <a:pos x="4341" y="48"/>
                </a:cxn>
                <a:cxn ang="0">
                  <a:pos x="4000" y="0"/>
                </a:cxn>
                <a:cxn ang="0">
                  <a:pos x="4359" y="90"/>
                </a:cxn>
                <a:cxn ang="0">
                  <a:pos x="4670" y="192"/>
                </a:cxn>
                <a:cxn ang="0">
                  <a:pos x="4933" y="306"/>
                </a:cxn>
                <a:cxn ang="0">
                  <a:pos x="5148" y="426"/>
                </a:cxn>
                <a:cxn ang="0">
                  <a:pos x="5315" y="557"/>
                </a:cxn>
                <a:cxn ang="0">
                  <a:pos x="5429" y="701"/>
                </a:cxn>
                <a:cxn ang="0">
                  <a:pos x="5489" y="851"/>
                </a:cxn>
                <a:cxn ang="0">
                  <a:pos x="5489" y="1013"/>
                </a:cxn>
                <a:cxn ang="0">
                  <a:pos x="5441" y="1163"/>
                </a:cxn>
                <a:cxn ang="0">
                  <a:pos x="5345" y="1319"/>
                </a:cxn>
                <a:cxn ang="0">
                  <a:pos x="5202" y="1475"/>
                </a:cxn>
                <a:cxn ang="0">
                  <a:pos x="5017" y="1630"/>
                </a:cxn>
                <a:cxn ang="0">
                  <a:pos x="4789" y="1786"/>
                </a:cxn>
                <a:cxn ang="0">
                  <a:pos x="4526" y="1948"/>
                </a:cxn>
                <a:cxn ang="0">
                  <a:pos x="4215" y="2104"/>
                </a:cxn>
                <a:cxn ang="0">
                  <a:pos x="3875" y="2260"/>
                </a:cxn>
                <a:cxn ang="0">
                  <a:pos x="3498" y="2416"/>
                </a:cxn>
                <a:cxn ang="0">
                  <a:pos x="3085" y="2566"/>
                </a:cxn>
                <a:cxn ang="0">
                  <a:pos x="2643" y="2715"/>
                </a:cxn>
                <a:cxn ang="0">
                  <a:pos x="2164" y="2865"/>
                </a:cxn>
                <a:cxn ang="0">
                  <a:pos x="1662" y="3009"/>
                </a:cxn>
                <a:cxn ang="0">
                  <a:pos x="1136" y="3147"/>
                </a:cxn>
                <a:cxn ang="0">
                  <a:pos x="580" y="3279"/>
                </a:cxn>
                <a:cxn ang="0">
                  <a:pos x="0" y="3447"/>
                </a:cxn>
                <a:cxn ang="0">
                  <a:pos x="867" y="3249"/>
                </a:cxn>
                <a:cxn ang="0">
                  <a:pos x="1417" y="3105"/>
                </a:cxn>
                <a:cxn ang="0">
                  <a:pos x="1937" y="2961"/>
                </a:cxn>
                <a:cxn ang="0">
                  <a:pos x="2434" y="2817"/>
                </a:cxn>
                <a:cxn ang="0">
                  <a:pos x="2900" y="2668"/>
                </a:cxn>
                <a:cxn ang="0">
                  <a:pos x="3330" y="2512"/>
                </a:cxn>
                <a:cxn ang="0">
                  <a:pos x="3731" y="2356"/>
                </a:cxn>
                <a:cxn ang="0">
                  <a:pos x="4096" y="2200"/>
                </a:cxn>
                <a:cxn ang="0">
                  <a:pos x="4425" y="2038"/>
                </a:cxn>
                <a:cxn ang="0">
                  <a:pos x="4718" y="1876"/>
                </a:cxn>
                <a:cxn ang="0">
                  <a:pos x="4969" y="1720"/>
                </a:cxn>
                <a:cxn ang="0">
                  <a:pos x="5178" y="1559"/>
                </a:cxn>
                <a:cxn ang="0">
                  <a:pos x="5339" y="1397"/>
                </a:cxn>
                <a:cxn ang="0">
                  <a:pos x="5459" y="1241"/>
                </a:cxn>
                <a:cxn ang="0">
                  <a:pos x="5537" y="1085"/>
                </a:cxn>
                <a:cxn ang="0">
                  <a:pos x="5555" y="100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4" name="Freeform 6">
              <a:extLst>
                <a:ext uri="{FF2B5EF4-FFF2-40B4-BE49-F238E27FC236}">
                  <a16:creationId xmlns:a16="http://schemas.microsoft.com/office/drawing/2014/main" id="{337A3E51-F89E-1548-9211-4065E7E37E9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5" name="Freeform 7">
              <a:extLst>
                <a:ext uri="{FF2B5EF4-FFF2-40B4-BE49-F238E27FC236}">
                  <a16:creationId xmlns:a16="http://schemas.microsoft.com/office/drawing/2014/main" id="{D0000F4C-BE92-2B45-858D-FFB3DAE10BB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5638" y="72"/>
                </a:cxn>
                <a:cxn ang="0">
                  <a:pos x="5537" y="138"/>
                </a:cxn>
                <a:cxn ang="0">
                  <a:pos x="5423" y="210"/>
                </a:cxn>
                <a:cxn ang="0">
                  <a:pos x="5304" y="276"/>
                </a:cxn>
                <a:cxn ang="0">
                  <a:pos x="5052" y="414"/>
                </a:cxn>
                <a:cxn ang="0">
                  <a:pos x="4777" y="552"/>
                </a:cxn>
                <a:cxn ang="0">
                  <a:pos x="4478" y="690"/>
                </a:cxn>
                <a:cxn ang="0">
                  <a:pos x="4162" y="827"/>
                </a:cxn>
                <a:cxn ang="0">
                  <a:pos x="3827" y="959"/>
                </a:cxn>
                <a:cxn ang="0">
                  <a:pos x="3468" y="1091"/>
                </a:cxn>
                <a:cxn ang="0">
                  <a:pos x="3091" y="1223"/>
                </a:cxn>
                <a:cxn ang="0">
                  <a:pos x="2697" y="1355"/>
                </a:cxn>
                <a:cxn ang="0">
                  <a:pos x="2284" y="1481"/>
                </a:cxn>
                <a:cxn ang="0">
                  <a:pos x="1860" y="1601"/>
                </a:cxn>
                <a:cxn ang="0">
                  <a:pos x="1417" y="1721"/>
                </a:cxn>
                <a:cxn ang="0">
                  <a:pos x="957" y="1834"/>
                </a:cxn>
                <a:cxn ang="0">
                  <a:pos x="484" y="1948"/>
                </a:cxn>
                <a:cxn ang="0">
                  <a:pos x="0" y="2056"/>
                </a:cxn>
                <a:cxn ang="0">
                  <a:pos x="0" y="2098"/>
                </a:cxn>
                <a:cxn ang="0">
                  <a:pos x="478" y="1990"/>
                </a:cxn>
                <a:cxn ang="0">
                  <a:pos x="951" y="1882"/>
                </a:cxn>
                <a:cxn ang="0">
                  <a:pos x="1405" y="1763"/>
                </a:cxn>
                <a:cxn ang="0">
                  <a:pos x="1842" y="1649"/>
                </a:cxn>
                <a:cxn ang="0">
                  <a:pos x="2266" y="1523"/>
                </a:cxn>
                <a:cxn ang="0">
                  <a:pos x="2679" y="1397"/>
                </a:cxn>
                <a:cxn ang="0">
                  <a:pos x="3067" y="1271"/>
                </a:cxn>
                <a:cxn ang="0">
                  <a:pos x="3444" y="1139"/>
                </a:cxn>
                <a:cxn ang="0">
                  <a:pos x="3803" y="1007"/>
                </a:cxn>
                <a:cxn ang="0">
                  <a:pos x="4138" y="875"/>
                </a:cxn>
                <a:cxn ang="0">
                  <a:pos x="4460" y="737"/>
                </a:cxn>
                <a:cxn ang="0">
                  <a:pos x="4759" y="600"/>
                </a:cxn>
                <a:cxn ang="0">
                  <a:pos x="5040" y="462"/>
                </a:cxn>
                <a:cxn ang="0">
                  <a:pos x="5292" y="324"/>
                </a:cxn>
                <a:cxn ang="0">
                  <a:pos x="5531" y="186"/>
                </a:cxn>
                <a:cxn ang="0">
                  <a:pos x="5740" y="4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6" name="Freeform 8">
              <a:extLst>
                <a:ext uri="{FF2B5EF4-FFF2-40B4-BE49-F238E27FC236}">
                  <a16:creationId xmlns:a16="http://schemas.microsoft.com/office/drawing/2014/main" id="{0989E170-3340-3945-BCEB-6A8548EAC5F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/>
              <a:ahLst/>
              <a:cxnLst>
                <a:cxn ang="0">
                  <a:pos x="1955" y="485"/>
                </a:cxn>
                <a:cxn ang="0">
                  <a:pos x="1901" y="390"/>
                </a:cxn>
                <a:cxn ang="0">
                  <a:pos x="1770" y="306"/>
                </a:cxn>
                <a:cxn ang="0">
                  <a:pos x="1579" y="228"/>
                </a:cxn>
                <a:cxn ang="0">
                  <a:pos x="1327" y="162"/>
                </a:cxn>
                <a:cxn ang="0">
                  <a:pos x="1010" y="102"/>
                </a:cxn>
                <a:cxn ang="0">
                  <a:pos x="646" y="54"/>
                </a:cxn>
                <a:cxn ang="0">
                  <a:pos x="227" y="18"/>
                </a:cxn>
                <a:cxn ang="0">
                  <a:pos x="0" y="12"/>
                </a:cxn>
                <a:cxn ang="0">
                  <a:pos x="431" y="48"/>
                </a:cxn>
                <a:cxn ang="0">
                  <a:pos x="813" y="90"/>
                </a:cxn>
                <a:cxn ang="0">
                  <a:pos x="1148" y="144"/>
                </a:cxn>
                <a:cxn ang="0">
                  <a:pos x="1423" y="204"/>
                </a:cxn>
                <a:cxn ang="0">
                  <a:pos x="1638" y="276"/>
                </a:cxn>
                <a:cxn ang="0">
                  <a:pos x="1794" y="360"/>
                </a:cxn>
                <a:cxn ang="0">
                  <a:pos x="1883" y="443"/>
                </a:cxn>
                <a:cxn ang="0">
                  <a:pos x="1901" y="539"/>
                </a:cxn>
                <a:cxn ang="0">
                  <a:pos x="1854" y="629"/>
                </a:cxn>
                <a:cxn ang="0">
                  <a:pos x="1746" y="719"/>
                </a:cxn>
                <a:cxn ang="0">
                  <a:pos x="1579" y="809"/>
                </a:cxn>
                <a:cxn ang="0">
                  <a:pos x="1357" y="899"/>
                </a:cxn>
                <a:cxn ang="0">
                  <a:pos x="1088" y="989"/>
                </a:cxn>
                <a:cxn ang="0">
                  <a:pos x="765" y="1073"/>
                </a:cxn>
                <a:cxn ang="0">
                  <a:pos x="407" y="1157"/>
                </a:cxn>
                <a:cxn ang="0">
                  <a:pos x="0" y="1241"/>
                </a:cxn>
                <a:cxn ang="0">
                  <a:pos x="215" y="1223"/>
                </a:cxn>
                <a:cxn ang="0">
                  <a:pos x="610" y="1139"/>
                </a:cxn>
                <a:cxn ang="0">
                  <a:pos x="957" y="1049"/>
                </a:cxn>
                <a:cxn ang="0">
                  <a:pos x="1262" y="959"/>
                </a:cxn>
                <a:cxn ang="0">
                  <a:pos x="1513" y="863"/>
                </a:cxn>
                <a:cxn ang="0">
                  <a:pos x="1716" y="767"/>
                </a:cxn>
                <a:cxn ang="0">
                  <a:pos x="1860" y="677"/>
                </a:cxn>
                <a:cxn ang="0">
                  <a:pos x="1937" y="581"/>
                </a:cxn>
                <a:cxn ang="0">
                  <a:pos x="1955" y="533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7" name="Freeform 9">
              <a:extLst>
                <a:ext uri="{FF2B5EF4-FFF2-40B4-BE49-F238E27FC236}">
                  <a16:creationId xmlns:a16="http://schemas.microsoft.com/office/drawing/2014/main" id="{3CFFCC6E-0944-2240-ABD1-770AC9B1FFC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/>
              <a:ahLst/>
              <a:cxnLst>
                <a:cxn ang="0">
                  <a:pos x="4694" y="797"/>
                </a:cxn>
                <a:cxn ang="0">
                  <a:pos x="4664" y="665"/>
                </a:cxn>
                <a:cxn ang="0">
                  <a:pos x="4586" y="540"/>
                </a:cxn>
                <a:cxn ang="0">
                  <a:pos x="4466" y="426"/>
                </a:cxn>
                <a:cxn ang="0">
                  <a:pos x="4299" y="312"/>
                </a:cxn>
                <a:cxn ang="0">
                  <a:pos x="4084" y="216"/>
                </a:cxn>
                <a:cxn ang="0">
                  <a:pos x="3833" y="120"/>
                </a:cxn>
                <a:cxn ang="0">
                  <a:pos x="3540" y="36"/>
                </a:cxn>
                <a:cxn ang="0">
                  <a:pos x="3205" y="0"/>
                </a:cxn>
                <a:cxn ang="0">
                  <a:pos x="3540" y="78"/>
                </a:cxn>
                <a:cxn ang="0">
                  <a:pos x="3833" y="162"/>
                </a:cxn>
                <a:cxn ang="0">
                  <a:pos x="4084" y="258"/>
                </a:cxn>
                <a:cxn ang="0">
                  <a:pos x="4287" y="366"/>
                </a:cxn>
                <a:cxn ang="0">
                  <a:pos x="4443" y="480"/>
                </a:cxn>
                <a:cxn ang="0">
                  <a:pos x="4550" y="605"/>
                </a:cxn>
                <a:cxn ang="0">
                  <a:pos x="4610" y="737"/>
                </a:cxn>
                <a:cxn ang="0">
                  <a:pos x="4610" y="875"/>
                </a:cxn>
                <a:cxn ang="0">
                  <a:pos x="4568" y="1001"/>
                </a:cxn>
                <a:cxn ang="0">
                  <a:pos x="4490" y="1127"/>
                </a:cxn>
                <a:cxn ang="0">
                  <a:pos x="4371" y="1259"/>
                </a:cxn>
                <a:cxn ang="0">
                  <a:pos x="4215" y="1385"/>
                </a:cxn>
                <a:cxn ang="0">
                  <a:pos x="4024" y="1517"/>
                </a:cxn>
                <a:cxn ang="0">
                  <a:pos x="3803" y="1648"/>
                </a:cxn>
                <a:cxn ang="0">
                  <a:pos x="3546" y="1774"/>
                </a:cxn>
                <a:cxn ang="0">
                  <a:pos x="3259" y="1906"/>
                </a:cxn>
                <a:cxn ang="0">
                  <a:pos x="2942" y="2032"/>
                </a:cxn>
                <a:cxn ang="0">
                  <a:pos x="2595" y="2164"/>
                </a:cxn>
                <a:cxn ang="0">
                  <a:pos x="2224" y="2284"/>
                </a:cxn>
                <a:cxn ang="0">
                  <a:pos x="1824" y="2410"/>
                </a:cxn>
                <a:cxn ang="0">
                  <a:pos x="1399" y="2530"/>
                </a:cxn>
                <a:cxn ang="0">
                  <a:pos x="484" y="2757"/>
                </a:cxn>
                <a:cxn ang="0">
                  <a:pos x="0" y="2901"/>
                </a:cxn>
                <a:cxn ang="0">
                  <a:pos x="969" y="2674"/>
                </a:cxn>
                <a:cxn ang="0">
                  <a:pos x="1638" y="2494"/>
                </a:cxn>
                <a:cxn ang="0">
                  <a:pos x="2057" y="2374"/>
                </a:cxn>
                <a:cxn ang="0">
                  <a:pos x="2451" y="2248"/>
                </a:cxn>
                <a:cxn ang="0">
                  <a:pos x="2816" y="2116"/>
                </a:cxn>
                <a:cxn ang="0">
                  <a:pos x="3151" y="1984"/>
                </a:cxn>
                <a:cxn ang="0">
                  <a:pos x="3462" y="1858"/>
                </a:cxn>
                <a:cxn ang="0">
                  <a:pos x="3737" y="1720"/>
                </a:cxn>
                <a:cxn ang="0">
                  <a:pos x="3982" y="1589"/>
                </a:cxn>
                <a:cxn ang="0">
                  <a:pos x="4191" y="1457"/>
                </a:cxn>
                <a:cxn ang="0">
                  <a:pos x="4371" y="1325"/>
                </a:cxn>
                <a:cxn ang="0">
                  <a:pos x="4508" y="1193"/>
                </a:cxn>
                <a:cxn ang="0">
                  <a:pos x="4610" y="1061"/>
                </a:cxn>
                <a:cxn ang="0">
                  <a:pos x="4670" y="935"/>
                </a:cxn>
                <a:cxn ang="0">
                  <a:pos x="4688" y="869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8" name="Freeform 10">
              <a:extLst>
                <a:ext uri="{FF2B5EF4-FFF2-40B4-BE49-F238E27FC236}">
                  <a16:creationId xmlns:a16="http://schemas.microsoft.com/office/drawing/2014/main" id="{8B97AAA4-AD45-3E4D-9E1F-9635A827978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/>
              <a:ahLst/>
              <a:cxnLst>
                <a:cxn ang="0">
                  <a:pos x="3761" y="719"/>
                </a:cxn>
                <a:cxn ang="0">
                  <a:pos x="3731" y="599"/>
                </a:cxn>
                <a:cxn ang="0">
                  <a:pos x="3653" y="486"/>
                </a:cxn>
                <a:cxn ang="0">
                  <a:pos x="3522" y="378"/>
                </a:cxn>
                <a:cxn ang="0">
                  <a:pos x="3348" y="282"/>
                </a:cxn>
                <a:cxn ang="0">
                  <a:pos x="3127" y="192"/>
                </a:cxn>
                <a:cxn ang="0">
                  <a:pos x="2864" y="108"/>
                </a:cxn>
                <a:cxn ang="0">
                  <a:pos x="2559" y="36"/>
                </a:cxn>
                <a:cxn ang="0">
                  <a:pos x="2230" y="0"/>
                </a:cxn>
                <a:cxn ang="0">
                  <a:pos x="2577" y="72"/>
                </a:cxn>
                <a:cxn ang="0">
                  <a:pos x="2876" y="150"/>
                </a:cxn>
                <a:cxn ang="0">
                  <a:pos x="3139" y="234"/>
                </a:cxn>
                <a:cxn ang="0">
                  <a:pos x="3348" y="330"/>
                </a:cxn>
                <a:cxn ang="0">
                  <a:pos x="3516" y="432"/>
                </a:cxn>
                <a:cxn ang="0">
                  <a:pos x="3623" y="545"/>
                </a:cxn>
                <a:cxn ang="0">
                  <a:pos x="3683" y="665"/>
                </a:cxn>
                <a:cxn ang="0">
                  <a:pos x="3689" y="791"/>
                </a:cxn>
                <a:cxn ang="0">
                  <a:pos x="3653" y="887"/>
                </a:cxn>
                <a:cxn ang="0">
                  <a:pos x="3593" y="989"/>
                </a:cxn>
                <a:cxn ang="0">
                  <a:pos x="3498" y="1091"/>
                </a:cxn>
                <a:cxn ang="0">
                  <a:pos x="3372" y="1187"/>
                </a:cxn>
                <a:cxn ang="0">
                  <a:pos x="3223" y="1289"/>
                </a:cxn>
                <a:cxn ang="0">
                  <a:pos x="3043" y="1391"/>
                </a:cxn>
                <a:cxn ang="0">
                  <a:pos x="2834" y="1493"/>
                </a:cxn>
                <a:cxn ang="0">
                  <a:pos x="2607" y="1589"/>
                </a:cxn>
                <a:cxn ang="0">
                  <a:pos x="2075" y="1786"/>
                </a:cxn>
                <a:cxn ang="0">
                  <a:pos x="1459" y="1972"/>
                </a:cxn>
                <a:cxn ang="0">
                  <a:pos x="765" y="2158"/>
                </a:cxn>
                <a:cxn ang="0">
                  <a:pos x="0" y="2326"/>
                </a:cxn>
                <a:cxn ang="0">
                  <a:pos x="401" y="2272"/>
                </a:cxn>
                <a:cxn ang="0">
                  <a:pos x="1142" y="2092"/>
                </a:cxn>
                <a:cxn ang="0">
                  <a:pos x="1812" y="1900"/>
                </a:cxn>
                <a:cxn ang="0">
                  <a:pos x="2392" y="1702"/>
                </a:cxn>
                <a:cxn ang="0">
                  <a:pos x="2649" y="1607"/>
                </a:cxn>
                <a:cxn ang="0">
                  <a:pos x="2882" y="1505"/>
                </a:cxn>
                <a:cxn ang="0">
                  <a:pos x="3091" y="1403"/>
                </a:cxn>
                <a:cxn ang="0">
                  <a:pos x="3277" y="1301"/>
                </a:cxn>
                <a:cxn ang="0">
                  <a:pos x="3432" y="1193"/>
                </a:cxn>
                <a:cxn ang="0">
                  <a:pos x="3558" y="1091"/>
                </a:cxn>
                <a:cxn ang="0">
                  <a:pos x="3653" y="989"/>
                </a:cxn>
                <a:cxn ang="0">
                  <a:pos x="3719" y="887"/>
                </a:cxn>
                <a:cxn ang="0">
                  <a:pos x="3755" y="785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9" name="Freeform 11">
              <a:extLst>
                <a:ext uri="{FF2B5EF4-FFF2-40B4-BE49-F238E27FC236}">
                  <a16:creationId xmlns:a16="http://schemas.microsoft.com/office/drawing/2014/main" id="{B504D6A1-2F64-2B42-9442-CD4D44B4DB2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/>
              <a:ahLst/>
              <a:cxnLst>
                <a:cxn ang="0">
                  <a:pos x="2924" y="647"/>
                </a:cxn>
                <a:cxn ang="0">
                  <a:pos x="2876" y="528"/>
                </a:cxn>
                <a:cxn ang="0">
                  <a:pos x="2750" y="414"/>
                </a:cxn>
                <a:cxn ang="0">
                  <a:pos x="2559" y="318"/>
                </a:cxn>
                <a:cxn ang="0">
                  <a:pos x="2302" y="228"/>
                </a:cxn>
                <a:cxn ang="0">
                  <a:pos x="1985" y="150"/>
                </a:cxn>
                <a:cxn ang="0">
                  <a:pos x="1608" y="78"/>
                </a:cxn>
                <a:cxn ang="0">
                  <a:pos x="1178" y="24"/>
                </a:cxn>
                <a:cxn ang="0">
                  <a:pos x="694" y="0"/>
                </a:cxn>
                <a:cxn ang="0">
                  <a:pos x="1190" y="48"/>
                </a:cxn>
                <a:cxn ang="0">
                  <a:pos x="1626" y="108"/>
                </a:cxn>
                <a:cxn ang="0">
                  <a:pos x="2009" y="180"/>
                </a:cxn>
                <a:cxn ang="0">
                  <a:pos x="2326" y="264"/>
                </a:cxn>
                <a:cxn ang="0">
                  <a:pos x="2571" y="360"/>
                </a:cxn>
                <a:cxn ang="0">
                  <a:pos x="2750" y="468"/>
                </a:cxn>
                <a:cxn ang="0">
                  <a:pos x="2846" y="587"/>
                </a:cxn>
                <a:cxn ang="0">
                  <a:pos x="2864" y="713"/>
                </a:cxn>
                <a:cxn ang="0">
                  <a:pos x="2840" y="785"/>
                </a:cxn>
                <a:cxn ang="0">
                  <a:pos x="2792" y="857"/>
                </a:cxn>
                <a:cxn ang="0">
                  <a:pos x="2625" y="1001"/>
                </a:cxn>
                <a:cxn ang="0">
                  <a:pos x="2368" y="1145"/>
                </a:cxn>
                <a:cxn ang="0">
                  <a:pos x="2033" y="1289"/>
                </a:cxn>
                <a:cxn ang="0">
                  <a:pos x="1626" y="1433"/>
                </a:cxn>
                <a:cxn ang="0">
                  <a:pos x="1142" y="1571"/>
                </a:cxn>
                <a:cxn ang="0">
                  <a:pos x="604" y="1702"/>
                </a:cxn>
                <a:cxn ang="0">
                  <a:pos x="0" y="1828"/>
                </a:cxn>
                <a:cxn ang="0">
                  <a:pos x="311" y="1780"/>
                </a:cxn>
                <a:cxn ang="0">
                  <a:pos x="897" y="1648"/>
                </a:cxn>
                <a:cxn ang="0">
                  <a:pos x="1417" y="1511"/>
                </a:cxn>
                <a:cxn ang="0">
                  <a:pos x="1871" y="1367"/>
                </a:cxn>
                <a:cxn ang="0">
                  <a:pos x="2254" y="1223"/>
                </a:cxn>
                <a:cxn ang="0">
                  <a:pos x="2559" y="1079"/>
                </a:cxn>
                <a:cxn ang="0">
                  <a:pos x="2774" y="929"/>
                </a:cxn>
                <a:cxn ang="0">
                  <a:pos x="2876" y="815"/>
                </a:cxn>
                <a:cxn ang="0">
                  <a:pos x="2912" y="743"/>
                </a:cxn>
                <a:cxn ang="0">
                  <a:pos x="2924" y="707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500" name="Freeform 12">
              <a:extLst>
                <a:ext uri="{FF2B5EF4-FFF2-40B4-BE49-F238E27FC236}">
                  <a16:creationId xmlns:a16="http://schemas.microsoft.com/office/drawing/2014/main" id="{981020A8-DD23-1446-BCC9-05D3A60A8E9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/>
              <a:ahLst/>
              <a:cxnLst>
                <a:cxn ang="0">
                  <a:pos x="1399" y="204"/>
                </a:cxn>
                <a:cxn ang="0">
                  <a:pos x="0" y="18"/>
                </a:cxn>
                <a:cxn ang="0">
                  <a:pos x="77" y="0"/>
                </a:cxn>
                <a:cxn ang="0">
                  <a:pos x="1488" y="186"/>
                </a:cxn>
                <a:cxn ang="0">
                  <a:pos x="1399" y="204"/>
                </a:cxn>
                <a:cxn ang="0">
                  <a:pos x="1399" y="204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501" name="Rectangle 13">
              <a:extLst>
                <a:ext uri="{FF2B5EF4-FFF2-40B4-BE49-F238E27FC236}">
                  <a16:creationId xmlns:a16="http://schemas.microsoft.com/office/drawing/2014/main" id="{DA2E8DF8-2320-1D4A-B739-214DCC46EB2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502" name="Rectangle 14">
              <a:extLst>
                <a:ext uri="{FF2B5EF4-FFF2-40B4-BE49-F238E27FC236}">
                  <a16:creationId xmlns:a16="http://schemas.microsoft.com/office/drawing/2014/main" id="{D03A92AE-5A72-FA42-B749-FF3F589BD329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grpSp>
          <p:nvGrpSpPr>
            <p:cNvPr id="7188" name="Group 15">
              <a:extLst>
                <a:ext uri="{FF2B5EF4-FFF2-40B4-BE49-F238E27FC236}">
                  <a16:creationId xmlns:a16="http://schemas.microsoft.com/office/drawing/2014/main" id="{26DC586F-807E-754D-8583-4B4292D60CB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447504" name="Freeform 16">
                <a:extLst>
                  <a:ext uri="{FF2B5EF4-FFF2-40B4-BE49-F238E27FC236}">
                    <a16:creationId xmlns:a16="http://schemas.microsoft.com/office/drawing/2014/main" id="{AF982B19-0252-ED44-852D-6C86FC90C92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/>
                <a:ahLst/>
                <a:cxnLst>
                  <a:cxn ang="0">
                    <a:pos x="47" y="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47" y="6"/>
                  </a:cxn>
                  <a:cxn ang="0">
                    <a:pos x="47" y="6"/>
                  </a:cxn>
                  <a:cxn ang="0">
                    <a:pos x="47" y="6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47" y="6"/>
                    </a:lnTo>
                    <a:lnTo>
                      <a:pt x="47" y="6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05" name="Freeform 17">
                <a:extLst>
                  <a:ext uri="{FF2B5EF4-FFF2-40B4-BE49-F238E27FC236}">
                    <a16:creationId xmlns:a16="http://schemas.microsoft.com/office/drawing/2014/main" id="{024A51D0-9AF7-1B41-AEFA-3568C6A1DCA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6" y="24"/>
                  </a:cxn>
                  <a:cxn ang="0">
                    <a:pos x="12" y="18"/>
                  </a:cxn>
                  <a:cxn ang="0">
                    <a:pos x="48" y="6"/>
                  </a:cxn>
                  <a:cxn ang="0">
                    <a:pos x="101" y="0"/>
                  </a:cxn>
                  <a:cxn ang="0">
                    <a:pos x="137" y="6"/>
                  </a:cxn>
                  <a:cxn ang="0">
                    <a:pos x="173" y="18"/>
                  </a:cxn>
                  <a:cxn ang="0">
                    <a:pos x="239" y="54"/>
                  </a:cxn>
                  <a:cxn ang="0">
                    <a:pos x="287" y="90"/>
                  </a:cxn>
                  <a:cxn ang="0">
                    <a:pos x="317" y="114"/>
                  </a:cxn>
                  <a:cxn ang="0">
                    <a:pos x="323" y="126"/>
                  </a:cxn>
                  <a:cxn ang="0">
                    <a:pos x="323" y="126"/>
                  </a:cxn>
                  <a:cxn ang="0">
                    <a:pos x="221" y="162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06" name="Freeform 18">
                <a:extLst>
                  <a:ext uri="{FF2B5EF4-FFF2-40B4-BE49-F238E27FC236}">
                    <a16:creationId xmlns:a16="http://schemas.microsoft.com/office/drawing/2014/main" id="{8C641680-621A-9E46-9154-E4097FD3E10A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/>
                <a:ahLst/>
                <a:cxnLst>
                  <a:cxn ang="0">
                    <a:pos x="1166" y="641"/>
                  </a:cxn>
                  <a:cxn ang="0">
                    <a:pos x="1166" y="473"/>
                  </a:cxn>
                  <a:cxn ang="0">
                    <a:pos x="1136" y="384"/>
                  </a:cxn>
                  <a:cxn ang="0">
                    <a:pos x="1112" y="288"/>
                  </a:cxn>
                  <a:cxn ang="0">
                    <a:pos x="1053" y="174"/>
                  </a:cxn>
                  <a:cxn ang="0">
                    <a:pos x="981" y="96"/>
                  </a:cxn>
                  <a:cxn ang="0">
                    <a:pos x="963" y="72"/>
                  </a:cxn>
                  <a:cxn ang="0">
                    <a:pos x="891" y="18"/>
                  </a:cxn>
                  <a:cxn ang="0">
                    <a:pos x="819" y="6"/>
                  </a:cxn>
                  <a:cxn ang="0">
                    <a:pos x="712" y="24"/>
                  </a:cxn>
                  <a:cxn ang="0">
                    <a:pos x="664" y="42"/>
                  </a:cxn>
                  <a:cxn ang="0">
                    <a:pos x="568" y="120"/>
                  </a:cxn>
                  <a:cxn ang="0">
                    <a:pos x="532" y="228"/>
                  </a:cxn>
                  <a:cxn ang="0">
                    <a:pos x="509" y="348"/>
                  </a:cxn>
                  <a:cxn ang="0">
                    <a:pos x="431" y="479"/>
                  </a:cxn>
                  <a:cxn ang="0">
                    <a:pos x="413" y="539"/>
                  </a:cxn>
                  <a:cxn ang="0">
                    <a:pos x="353" y="599"/>
                  </a:cxn>
                  <a:cxn ang="0">
                    <a:pos x="305" y="629"/>
                  </a:cxn>
                  <a:cxn ang="0">
                    <a:pos x="293" y="635"/>
                  </a:cxn>
                  <a:cxn ang="0">
                    <a:pos x="257" y="677"/>
                  </a:cxn>
                  <a:cxn ang="0">
                    <a:pos x="150" y="797"/>
                  </a:cxn>
                  <a:cxn ang="0">
                    <a:pos x="54" y="839"/>
                  </a:cxn>
                  <a:cxn ang="0">
                    <a:pos x="156" y="905"/>
                  </a:cxn>
                  <a:cxn ang="0">
                    <a:pos x="240" y="869"/>
                  </a:cxn>
                  <a:cxn ang="0">
                    <a:pos x="640" y="827"/>
                  </a:cxn>
                  <a:cxn ang="0">
                    <a:pos x="700" y="725"/>
                  </a:cxn>
                  <a:cxn ang="0">
                    <a:pos x="694" y="611"/>
                  </a:cxn>
                  <a:cxn ang="0">
                    <a:pos x="778" y="551"/>
                  </a:cxn>
                  <a:cxn ang="0">
                    <a:pos x="879" y="449"/>
                  </a:cxn>
                  <a:cxn ang="0">
                    <a:pos x="909" y="414"/>
                  </a:cxn>
                  <a:cxn ang="0">
                    <a:pos x="975" y="318"/>
                  </a:cxn>
                  <a:cxn ang="0">
                    <a:pos x="1023" y="336"/>
                  </a:cxn>
                  <a:cxn ang="0">
                    <a:pos x="1118" y="617"/>
                  </a:cxn>
                  <a:cxn ang="0">
                    <a:pos x="1112" y="689"/>
                  </a:cxn>
                  <a:cxn ang="0">
                    <a:pos x="1148" y="749"/>
                  </a:cxn>
                  <a:cxn ang="0">
                    <a:pos x="1202" y="713"/>
                  </a:cxn>
                  <a:cxn ang="0">
                    <a:pos x="1238" y="749"/>
                  </a:cxn>
                  <a:cxn ang="0">
                    <a:pos x="1250" y="743"/>
                  </a:cxn>
                  <a:cxn ang="0">
                    <a:pos x="694" y="264"/>
                  </a:cxn>
                  <a:cxn ang="0">
                    <a:pos x="784" y="372"/>
                  </a:cxn>
                  <a:cxn ang="0">
                    <a:pos x="766" y="443"/>
                  </a:cxn>
                  <a:cxn ang="0">
                    <a:pos x="706" y="515"/>
                  </a:cxn>
                  <a:cxn ang="0">
                    <a:pos x="658" y="569"/>
                  </a:cxn>
                  <a:cxn ang="0">
                    <a:pos x="616" y="593"/>
                  </a:cxn>
                  <a:cxn ang="0">
                    <a:pos x="574" y="617"/>
                  </a:cxn>
                  <a:cxn ang="0">
                    <a:pos x="562" y="707"/>
                  </a:cxn>
                  <a:cxn ang="0">
                    <a:pos x="353" y="755"/>
                  </a:cxn>
                  <a:cxn ang="0">
                    <a:pos x="389" y="641"/>
                  </a:cxn>
                  <a:cxn ang="0">
                    <a:pos x="425" y="647"/>
                  </a:cxn>
                  <a:cxn ang="0">
                    <a:pos x="443" y="617"/>
                  </a:cxn>
                  <a:cxn ang="0">
                    <a:pos x="568" y="515"/>
                  </a:cxn>
                  <a:cxn ang="0">
                    <a:pos x="616" y="473"/>
                  </a:cxn>
                  <a:cxn ang="0">
                    <a:pos x="640" y="396"/>
                  </a:cxn>
                  <a:cxn ang="0">
                    <a:pos x="640" y="378"/>
                  </a:cxn>
                  <a:cxn ang="0">
                    <a:pos x="664" y="270"/>
                  </a:cxn>
                  <a:cxn ang="0">
                    <a:pos x="682" y="192"/>
                  </a:cxn>
                  <a:cxn ang="0">
                    <a:pos x="694" y="264"/>
                  </a:cxn>
                  <a:cxn ang="0">
                    <a:pos x="532" y="455"/>
                  </a:cxn>
                  <a:cxn ang="0">
                    <a:pos x="634" y="803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07" name="Freeform 19">
                <a:extLst>
                  <a:ext uri="{FF2B5EF4-FFF2-40B4-BE49-F238E27FC236}">
                    <a16:creationId xmlns:a16="http://schemas.microsoft.com/office/drawing/2014/main" id="{6050EF42-D6EA-FB48-882C-F1FCA8AFAD7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/>
                <a:ahLst/>
                <a:cxnLst>
                  <a:cxn ang="0">
                    <a:pos x="12" y="72"/>
                  </a:cxn>
                  <a:cxn ang="0">
                    <a:pos x="18" y="60"/>
                  </a:cxn>
                  <a:cxn ang="0">
                    <a:pos x="24" y="54"/>
                  </a:cxn>
                  <a:cxn ang="0">
                    <a:pos x="47" y="0"/>
                  </a:cxn>
                  <a:cxn ang="0">
                    <a:pos x="0" y="78"/>
                  </a:cxn>
                  <a:cxn ang="0">
                    <a:pos x="12" y="72"/>
                  </a:cxn>
                  <a:cxn ang="0">
                    <a:pos x="12" y="72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08" name="Freeform 20">
                <a:extLst>
                  <a:ext uri="{FF2B5EF4-FFF2-40B4-BE49-F238E27FC236}">
                    <a16:creationId xmlns:a16="http://schemas.microsoft.com/office/drawing/2014/main" id="{FB3567A7-3120-144A-9AB7-02E8171C0A4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/>
                <a:ahLst/>
                <a:cxnLst>
                  <a:cxn ang="0">
                    <a:pos x="29" y="96"/>
                  </a:cxn>
                  <a:cxn ang="0">
                    <a:pos x="41" y="126"/>
                  </a:cxn>
                  <a:cxn ang="0">
                    <a:pos x="29" y="161"/>
                  </a:cxn>
                  <a:cxn ang="0">
                    <a:pos x="47" y="149"/>
                  </a:cxn>
                  <a:cxn ang="0">
                    <a:pos x="53" y="347"/>
                  </a:cxn>
                  <a:cxn ang="0">
                    <a:pos x="65" y="371"/>
                  </a:cxn>
                  <a:cxn ang="0">
                    <a:pos x="65" y="377"/>
                  </a:cxn>
                  <a:cxn ang="0">
                    <a:pos x="65" y="389"/>
                  </a:cxn>
                  <a:cxn ang="0">
                    <a:pos x="77" y="395"/>
                  </a:cxn>
                  <a:cxn ang="0">
                    <a:pos x="101" y="407"/>
                  </a:cxn>
                  <a:cxn ang="0">
                    <a:pos x="125" y="413"/>
                  </a:cxn>
                  <a:cxn ang="0">
                    <a:pos x="149" y="419"/>
                  </a:cxn>
                  <a:cxn ang="0">
                    <a:pos x="125" y="395"/>
                  </a:cxn>
                  <a:cxn ang="0">
                    <a:pos x="77" y="365"/>
                  </a:cxn>
                  <a:cxn ang="0">
                    <a:pos x="77" y="365"/>
                  </a:cxn>
                  <a:cxn ang="0">
                    <a:pos x="77" y="353"/>
                  </a:cxn>
                  <a:cxn ang="0">
                    <a:pos x="83" y="329"/>
                  </a:cxn>
                  <a:cxn ang="0">
                    <a:pos x="83" y="293"/>
                  </a:cxn>
                  <a:cxn ang="0">
                    <a:pos x="83" y="257"/>
                  </a:cxn>
                  <a:cxn ang="0">
                    <a:pos x="83" y="221"/>
                  </a:cxn>
                  <a:cxn ang="0">
                    <a:pos x="77" y="185"/>
                  </a:cxn>
                  <a:cxn ang="0">
                    <a:pos x="65" y="155"/>
                  </a:cxn>
                  <a:cxn ang="0">
                    <a:pos x="59" y="143"/>
                  </a:cxn>
                  <a:cxn ang="0">
                    <a:pos x="53" y="137"/>
                  </a:cxn>
                  <a:cxn ang="0">
                    <a:pos x="53" y="120"/>
                  </a:cxn>
                  <a:cxn ang="0">
                    <a:pos x="53" y="108"/>
                  </a:cxn>
                  <a:cxn ang="0">
                    <a:pos x="47" y="90"/>
                  </a:cxn>
                  <a:cxn ang="0">
                    <a:pos x="35" y="54"/>
                  </a:cxn>
                  <a:cxn ang="0">
                    <a:pos x="23" y="18"/>
                  </a:cxn>
                  <a:cxn ang="0">
                    <a:pos x="17" y="6"/>
                  </a:cxn>
                  <a:cxn ang="0">
                    <a:pos x="17" y="0"/>
                  </a:cxn>
                  <a:cxn ang="0">
                    <a:pos x="0" y="6"/>
                  </a:cxn>
                  <a:cxn ang="0">
                    <a:pos x="6" y="114"/>
                  </a:cxn>
                  <a:cxn ang="0">
                    <a:pos x="29" y="96"/>
                  </a:cxn>
                  <a:cxn ang="0">
                    <a:pos x="29" y="96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09" name="Freeform 21">
                <a:extLst>
                  <a:ext uri="{FF2B5EF4-FFF2-40B4-BE49-F238E27FC236}">
                    <a16:creationId xmlns:a16="http://schemas.microsoft.com/office/drawing/2014/main" id="{B0B5ECCE-796E-404B-A3E5-05F54FFEFA3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/>
                <a:ahLst/>
                <a:cxnLst>
                  <a:cxn ang="0">
                    <a:pos x="102" y="18"/>
                  </a:cxn>
                  <a:cxn ang="0">
                    <a:pos x="96" y="12"/>
                  </a:cxn>
                  <a:cxn ang="0">
                    <a:pos x="90" y="0"/>
                  </a:cxn>
                  <a:cxn ang="0">
                    <a:pos x="78" y="0"/>
                  </a:cxn>
                  <a:cxn ang="0">
                    <a:pos x="66" y="0"/>
                  </a:cxn>
                  <a:cxn ang="0">
                    <a:pos x="60" y="0"/>
                  </a:cxn>
                  <a:cxn ang="0">
                    <a:pos x="48" y="6"/>
                  </a:cxn>
                  <a:cxn ang="0">
                    <a:pos x="36" y="12"/>
                  </a:cxn>
                  <a:cxn ang="0">
                    <a:pos x="30" y="12"/>
                  </a:cxn>
                  <a:cxn ang="0">
                    <a:pos x="24" y="24"/>
                  </a:cxn>
                  <a:cxn ang="0">
                    <a:pos x="18" y="42"/>
                  </a:cxn>
                  <a:cxn ang="0">
                    <a:pos x="6" y="66"/>
                  </a:cxn>
                  <a:cxn ang="0">
                    <a:pos x="0" y="72"/>
                  </a:cxn>
                  <a:cxn ang="0">
                    <a:pos x="42" y="30"/>
                  </a:cxn>
                  <a:cxn ang="0">
                    <a:pos x="30" y="66"/>
                  </a:cxn>
                  <a:cxn ang="0">
                    <a:pos x="96" y="36"/>
                  </a:cxn>
                  <a:cxn ang="0">
                    <a:pos x="120" y="78"/>
                  </a:cxn>
                  <a:cxn ang="0">
                    <a:pos x="120" y="54"/>
                  </a:cxn>
                  <a:cxn ang="0">
                    <a:pos x="167" y="138"/>
                  </a:cxn>
                  <a:cxn ang="0">
                    <a:pos x="167" y="120"/>
                  </a:cxn>
                  <a:cxn ang="0">
                    <a:pos x="161" y="102"/>
                  </a:cxn>
                  <a:cxn ang="0">
                    <a:pos x="138" y="60"/>
                  </a:cxn>
                  <a:cxn ang="0">
                    <a:pos x="114" y="30"/>
                  </a:cxn>
                  <a:cxn ang="0">
                    <a:pos x="108" y="24"/>
                  </a:cxn>
                  <a:cxn ang="0">
                    <a:pos x="102" y="18"/>
                  </a:cxn>
                  <a:cxn ang="0">
                    <a:pos x="102" y="18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0" name="Freeform 22">
                <a:extLst>
                  <a:ext uri="{FF2B5EF4-FFF2-40B4-BE49-F238E27FC236}">
                    <a16:creationId xmlns:a16="http://schemas.microsoft.com/office/drawing/2014/main" id="{74F1CC5E-2715-754C-87F0-DE253C26606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0"/>
                  </a:cxn>
                  <a:cxn ang="0">
                    <a:pos x="24" y="6"/>
                  </a:cxn>
                  <a:cxn ang="0">
                    <a:pos x="48" y="18"/>
                  </a:cxn>
                  <a:cxn ang="0">
                    <a:pos x="71" y="36"/>
                  </a:cxn>
                  <a:cxn ang="0">
                    <a:pos x="83" y="48"/>
                  </a:cxn>
                  <a:cxn ang="0">
                    <a:pos x="95" y="66"/>
                  </a:cxn>
                  <a:cxn ang="0">
                    <a:pos x="107" y="90"/>
                  </a:cxn>
                  <a:cxn ang="0">
                    <a:pos x="113" y="114"/>
                  </a:cxn>
                  <a:cxn ang="0">
                    <a:pos x="83" y="66"/>
                  </a:cxn>
                  <a:cxn ang="0">
                    <a:pos x="60" y="78"/>
                  </a:cxn>
                  <a:cxn ang="0">
                    <a:pos x="71" y="54"/>
                  </a:cxn>
                  <a:cxn ang="0">
                    <a:pos x="12" y="78"/>
                  </a:cxn>
                  <a:cxn ang="0">
                    <a:pos x="60" y="48"/>
                  </a:cxn>
                  <a:cxn ang="0">
                    <a:pos x="60" y="42"/>
                  </a:cxn>
                  <a:cxn ang="0">
                    <a:pos x="54" y="30"/>
                  </a:cxn>
                  <a:cxn ang="0">
                    <a:pos x="36" y="18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1" name="Freeform 23">
                <a:extLst>
                  <a:ext uri="{FF2B5EF4-FFF2-40B4-BE49-F238E27FC236}">
                    <a16:creationId xmlns:a16="http://schemas.microsoft.com/office/drawing/2014/main" id="{3FB90C28-ABB6-0848-856B-A8066E4BEAF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42" y="18"/>
                  </a:cxn>
                  <a:cxn ang="0">
                    <a:pos x="36" y="6"/>
                  </a:cxn>
                  <a:cxn ang="0">
                    <a:pos x="24" y="30"/>
                  </a:cxn>
                  <a:cxn ang="0">
                    <a:pos x="18" y="36"/>
                  </a:cxn>
                  <a:cxn ang="0">
                    <a:pos x="6" y="48"/>
                  </a:cxn>
                  <a:cxn ang="0">
                    <a:pos x="0" y="60"/>
                  </a:cxn>
                  <a:cxn ang="0">
                    <a:pos x="12" y="54"/>
                  </a:cxn>
                  <a:cxn ang="0">
                    <a:pos x="30" y="36"/>
                  </a:cxn>
                  <a:cxn ang="0">
                    <a:pos x="54" y="18"/>
                  </a:cxn>
                  <a:cxn ang="0">
                    <a:pos x="66" y="6"/>
                  </a:cxn>
                  <a:cxn ang="0">
                    <a:pos x="54" y="0"/>
                  </a:cxn>
                  <a:cxn ang="0">
                    <a:pos x="54" y="0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2" name="Freeform 24">
                <a:extLst>
                  <a:ext uri="{FF2B5EF4-FFF2-40B4-BE49-F238E27FC236}">
                    <a16:creationId xmlns:a16="http://schemas.microsoft.com/office/drawing/2014/main" id="{293F2455-700D-3C46-A8D3-05C60BA0C4A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/>
                <a:ahLst/>
                <a:cxnLst>
                  <a:cxn ang="0">
                    <a:pos x="131" y="53"/>
                  </a:cxn>
                  <a:cxn ang="0">
                    <a:pos x="137" y="53"/>
                  </a:cxn>
                  <a:cxn ang="0">
                    <a:pos x="143" y="41"/>
                  </a:cxn>
                  <a:cxn ang="0">
                    <a:pos x="155" y="35"/>
                  </a:cxn>
                  <a:cxn ang="0">
                    <a:pos x="161" y="24"/>
                  </a:cxn>
                  <a:cxn ang="0">
                    <a:pos x="161" y="12"/>
                  </a:cxn>
                  <a:cxn ang="0">
                    <a:pos x="161" y="0"/>
                  </a:cxn>
                  <a:cxn ang="0">
                    <a:pos x="149" y="24"/>
                  </a:cxn>
                  <a:cxn ang="0">
                    <a:pos x="143" y="35"/>
                  </a:cxn>
                  <a:cxn ang="0">
                    <a:pos x="131" y="35"/>
                  </a:cxn>
                  <a:cxn ang="0">
                    <a:pos x="119" y="41"/>
                  </a:cxn>
                  <a:cxn ang="0">
                    <a:pos x="125" y="53"/>
                  </a:cxn>
                  <a:cxn ang="0">
                    <a:pos x="95" y="95"/>
                  </a:cxn>
                  <a:cxn ang="0">
                    <a:pos x="0" y="137"/>
                  </a:cxn>
                  <a:cxn ang="0">
                    <a:pos x="60" y="119"/>
                  </a:cxn>
                  <a:cxn ang="0">
                    <a:pos x="54" y="125"/>
                  </a:cxn>
                  <a:cxn ang="0">
                    <a:pos x="48" y="131"/>
                  </a:cxn>
                  <a:cxn ang="0">
                    <a:pos x="24" y="155"/>
                  </a:cxn>
                  <a:cxn ang="0">
                    <a:pos x="12" y="167"/>
                  </a:cxn>
                  <a:cxn ang="0">
                    <a:pos x="0" y="173"/>
                  </a:cxn>
                  <a:cxn ang="0">
                    <a:pos x="0" y="179"/>
                  </a:cxn>
                  <a:cxn ang="0">
                    <a:pos x="6" y="173"/>
                  </a:cxn>
                  <a:cxn ang="0">
                    <a:pos x="30" y="155"/>
                  </a:cxn>
                  <a:cxn ang="0">
                    <a:pos x="48" y="143"/>
                  </a:cxn>
                  <a:cxn ang="0">
                    <a:pos x="71" y="125"/>
                  </a:cxn>
                  <a:cxn ang="0">
                    <a:pos x="95" y="107"/>
                  </a:cxn>
                  <a:cxn ang="0">
                    <a:pos x="119" y="77"/>
                  </a:cxn>
                  <a:cxn ang="0">
                    <a:pos x="131" y="59"/>
                  </a:cxn>
                  <a:cxn ang="0">
                    <a:pos x="131" y="53"/>
                  </a:cxn>
                  <a:cxn ang="0">
                    <a:pos x="131" y="53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3" name="Freeform 25">
                <a:extLst>
                  <a:ext uri="{FF2B5EF4-FFF2-40B4-BE49-F238E27FC236}">
                    <a16:creationId xmlns:a16="http://schemas.microsoft.com/office/drawing/2014/main" id="{08FB0B53-0C1F-CA4E-8E1A-337AD8C8395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/>
                <a:ahLst/>
                <a:cxnLst>
                  <a:cxn ang="0">
                    <a:pos x="24" y="36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66" y="6"/>
                  </a:cxn>
                  <a:cxn ang="0">
                    <a:pos x="72" y="0"/>
                  </a:cxn>
                  <a:cxn ang="0">
                    <a:pos x="42" y="18"/>
                  </a:cxn>
                  <a:cxn ang="0">
                    <a:pos x="30" y="24"/>
                  </a:cxn>
                  <a:cxn ang="0">
                    <a:pos x="24" y="24"/>
                  </a:cxn>
                  <a:cxn ang="0">
                    <a:pos x="18" y="18"/>
                  </a:cxn>
                  <a:cxn ang="0">
                    <a:pos x="12" y="12"/>
                  </a:cxn>
                  <a:cxn ang="0">
                    <a:pos x="0" y="54"/>
                  </a:cxn>
                  <a:cxn ang="0">
                    <a:pos x="12" y="42"/>
                  </a:cxn>
                  <a:cxn ang="0">
                    <a:pos x="24" y="36"/>
                  </a:cxn>
                  <a:cxn ang="0">
                    <a:pos x="24" y="36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4" name="Freeform 26">
                <a:extLst>
                  <a:ext uri="{FF2B5EF4-FFF2-40B4-BE49-F238E27FC236}">
                    <a16:creationId xmlns:a16="http://schemas.microsoft.com/office/drawing/2014/main" id="{A8C20019-9A40-C647-BA7C-A665F08AEF9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12"/>
                  </a:cxn>
                  <a:cxn ang="0">
                    <a:pos x="0" y="18"/>
                  </a:cxn>
                  <a:cxn ang="0">
                    <a:pos x="6" y="54"/>
                  </a:cxn>
                  <a:cxn ang="0">
                    <a:pos x="12" y="36"/>
                  </a:cxn>
                  <a:cxn ang="0">
                    <a:pos x="12" y="18"/>
                  </a:cxn>
                  <a:cxn ang="0">
                    <a:pos x="12" y="6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5" name="Freeform 27">
                <a:extLst>
                  <a:ext uri="{FF2B5EF4-FFF2-40B4-BE49-F238E27FC236}">
                    <a16:creationId xmlns:a16="http://schemas.microsoft.com/office/drawing/2014/main" id="{2D56922A-F41A-A544-9643-C94830AABE1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/>
                <a:ahLst/>
                <a:cxnLst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6" y="0"/>
                  </a:cxn>
                  <a:cxn ang="0">
                    <a:pos x="42" y="12"/>
                  </a:cxn>
                  <a:cxn ang="0">
                    <a:pos x="42" y="12"/>
                  </a:cxn>
                  <a:cxn ang="0">
                    <a:pos x="0" y="72"/>
                  </a:cxn>
                  <a:cxn ang="0">
                    <a:pos x="18" y="54"/>
                  </a:cxn>
                  <a:cxn ang="0">
                    <a:pos x="18" y="6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6" name="Freeform 28">
                <a:extLst>
                  <a:ext uri="{FF2B5EF4-FFF2-40B4-BE49-F238E27FC236}">
                    <a16:creationId xmlns:a16="http://schemas.microsoft.com/office/drawing/2014/main" id="{C850A9DB-1A2D-054E-A59A-66FB94DD514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/>
                <a:ahLst/>
                <a:cxnLst>
                  <a:cxn ang="0">
                    <a:pos x="287" y="0"/>
                  </a:cxn>
                  <a:cxn ang="0">
                    <a:pos x="0" y="84"/>
                  </a:cxn>
                  <a:cxn ang="0">
                    <a:pos x="168" y="36"/>
                  </a:cxn>
                  <a:cxn ang="0">
                    <a:pos x="114" y="60"/>
                  </a:cxn>
                  <a:cxn ang="0">
                    <a:pos x="276" y="18"/>
                  </a:cxn>
                  <a:cxn ang="0">
                    <a:pos x="287" y="0"/>
                  </a:cxn>
                  <a:cxn ang="0">
                    <a:pos x="287" y="0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7" name="Freeform 29">
                <a:extLst>
                  <a:ext uri="{FF2B5EF4-FFF2-40B4-BE49-F238E27FC236}">
                    <a16:creationId xmlns:a16="http://schemas.microsoft.com/office/drawing/2014/main" id="{585BC525-0531-9A41-92D0-A50EFF393DE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6" y="6"/>
                  </a:cxn>
                  <a:cxn ang="0">
                    <a:pos x="0" y="84"/>
                  </a:cxn>
                  <a:cxn ang="0">
                    <a:pos x="54" y="24"/>
                  </a:cxn>
                  <a:cxn ang="0">
                    <a:pos x="6" y="108"/>
                  </a:cxn>
                  <a:cxn ang="0">
                    <a:pos x="66" y="6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8" name="Freeform 30">
                <a:extLst>
                  <a:ext uri="{FF2B5EF4-FFF2-40B4-BE49-F238E27FC236}">
                    <a16:creationId xmlns:a16="http://schemas.microsoft.com/office/drawing/2014/main" id="{0ADF7156-8C86-4647-A7E9-D8F83AF5DA3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42" y="0"/>
                  </a:cxn>
                  <a:cxn ang="0">
                    <a:pos x="60" y="6"/>
                  </a:cxn>
                  <a:cxn ang="0">
                    <a:pos x="48" y="6"/>
                  </a:cxn>
                  <a:cxn ang="0">
                    <a:pos x="42" y="6"/>
                  </a:cxn>
                  <a:cxn ang="0">
                    <a:pos x="60" y="6"/>
                  </a:cxn>
                  <a:cxn ang="0">
                    <a:pos x="0" y="24"/>
                  </a:cxn>
                  <a:cxn ang="0">
                    <a:pos x="71" y="6"/>
                  </a:cxn>
                  <a:cxn ang="0">
                    <a:pos x="66" y="42"/>
                  </a:cxn>
                  <a:cxn ang="0">
                    <a:pos x="77" y="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9" name="Freeform 31">
                <a:extLst>
                  <a:ext uri="{FF2B5EF4-FFF2-40B4-BE49-F238E27FC236}">
                    <a16:creationId xmlns:a16="http://schemas.microsoft.com/office/drawing/2014/main" id="{6F9BC372-CCE1-6848-B3E8-D130840655F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/>
                <a:ahLst/>
                <a:cxnLst>
                  <a:cxn ang="0">
                    <a:pos x="66" y="6"/>
                  </a:cxn>
                  <a:cxn ang="0">
                    <a:pos x="0" y="0"/>
                  </a:cxn>
                  <a:cxn ang="0">
                    <a:pos x="54" y="6"/>
                  </a:cxn>
                  <a:cxn ang="0">
                    <a:pos x="18" y="18"/>
                  </a:cxn>
                  <a:cxn ang="0">
                    <a:pos x="60" y="12"/>
                  </a:cxn>
                  <a:cxn ang="0">
                    <a:pos x="60" y="30"/>
                  </a:cxn>
                  <a:cxn ang="0">
                    <a:pos x="60" y="30"/>
                  </a:cxn>
                  <a:cxn ang="0">
                    <a:pos x="66" y="6"/>
                  </a:cxn>
                  <a:cxn ang="0">
                    <a:pos x="66" y="6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0" y="30"/>
                    </a:lnTo>
                    <a:lnTo>
                      <a:pt x="66" y="6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0" name="Freeform 32">
                <a:extLst>
                  <a:ext uri="{FF2B5EF4-FFF2-40B4-BE49-F238E27FC236}">
                    <a16:creationId xmlns:a16="http://schemas.microsoft.com/office/drawing/2014/main" id="{B7BF996C-5AD7-D845-9500-206FFA2CB56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12" y="24"/>
                  </a:cxn>
                  <a:cxn ang="0">
                    <a:pos x="12" y="60"/>
                  </a:cxn>
                  <a:cxn ang="0">
                    <a:pos x="18" y="18"/>
                  </a:cxn>
                  <a:cxn ang="0">
                    <a:pos x="18" y="18"/>
                  </a:cxn>
                  <a:cxn ang="0">
                    <a:pos x="18" y="0"/>
                  </a:cxn>
                  <a:cxn ang="0">
                    <a:pos x="12" y="18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1" name="Freeform 33">
                <a:extLst>
                  <a:ext uri="{FF2B5EF4-FFF2-40B4-BE49-F238E27FC236}">
                    <a16:creationId xmlns:a16="http://schemas.microsoft.com/office/drawing/2014/main" id="{19103C21-C2C2-844A-82E0-02727409E0A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18"/>
                  </a:cxn>
                  <a:cxn ang="0">
                    <a:pos x="6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2" name="Freeform 34">
                <a:extLst>
                  <a:ext uri="{FF2B5EF4-FFF2-40B4-BE49-F238E27FC236}">
                    <a16:creationId xmlns:a16="http://schemas.microsoft.com/office/drawing/2014/main" id="{2C59ED92-E475-D446-9A99-8B89018FBD2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/>
                <a:ahLst/>
                <a:cxnLst>
                  <a:cxn ang="0">
                    <a:pos x="24" y="6"/>
                  </a:cxn>
                  <a:cxn ang="0">
                    <a:pos x="18" y="24"/>
                  </a:cxn>
                  <a:cxn ang="0">
                    <a:pos x="0" y="18"/>
                  </a:cxn>
                  <a:cxn ang="0">
                    <a:pos x="12" y="30"/>
                  </a:cxn>
                  <a:cxn ang="0">
                    <a:pos x="6" y="42"/>
                  </a:cxn>
                  <a:cxn ang="0">
                    <a:pos x="18" y="78"/>
                  </a:cxn>
                  <a:cxn ang="0">
                    <a:pos x="18" y="24"/>
                  </a:cxn>
                  <a:cxn ang="0">
                    <a:pos x="24" y="12"/>
                  </a:cxn>
                  <a:cxn ang="0">
                    <a:pos x="30" y="6"/>
                  </a:cxn>
                  <a:cxn ang="0">
                    <a:pos x="30" y="6"/>
                  </a:cxn>
                  <a:cxn ang="0">
                    <a:pos x="12" y="0"/>
                  </a:cxn>
                  <a:cxn ang="0">
                    <a:pos x="24" y="6"/>
                  </a:cxn>
                  <a:cxn ang="0">
                    <a:pos x="24" y="6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3" name="Freeform 35">
                <a:extLst>
                  <a:ext uri="{FF2B5EF4-FFF2-40B4-BE49-F238E27FC236}">
                    <a16:creationId xmlns:a16="http://schemas.microsoft.com/office/drawing/2014/main" id="{8DE6986D-80C9-1E4E-9498-F805DFA3F1A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0"/>
                  </a:cxn>
                  <a:cxn ang="0">
                    <a:pos x="6" y="0"/>
                  </a:cxn>
                  <a:cxn ang="0">
                    <a:pos x="12" y="6"/>
                  </a:cxn>
                  <a:cxn ang="0">
                    <a:pos x="24" y="24"/>
                  </a:cxn>
                  <a:cxn ang="0">
                    <a:pos x="24" y="18"/>
                  </a:cxn>
                  <a:cxn ang="0">
                    <a:pos x="18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4" name="Freeform 36">
                <a:extLst>
                  <a:ext uri="{FF2B5EF4-FFF2-40B4-BE49-F238E27FC236}">
                    <a16:creationId xmlns:a16="http://schemas.microsoft.com/office/drawing/2014/main" id="{FADCA606-923C-6243-B7EF-962BE0EC705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/>
                <a:ahLst/>
                <a:cxnLst>
                  <a:cxn ang="0">
                    <a:pos x="215" y="0"/>
                  </a:cxn>
                  <a:cxn ang="0">
                    <a:pos x="147" y="36"/>
                  </a:cxn>
                  <a:cxn ang="0">
                    <a:pos x="132" y="49"/>
                  </a:cxn>
                  <a:cxn ang="0">
                    <a:pos x="104" y="79"/>
                  </a:cxn>
                  <a:cxn ang="0">
                    <a:pos x="87" y="114"/>
                  </a:cxn>
                  <a:cxn ang="0">
                    <a:pos x="48" y="156"/>
                  </a:cxn>
                  <a:cxn ang="0">
                    <a:pos x="42" y="166"/>
                  </a:cxn>
                  <a:cxn ang="0">
                    <a:pos x="29" y="177"/>
                  </a:cxn>
                  <a:cxn ang="0">
                    <a:pos x="0" y="208"/>
                  </a:cxn>
                  <a:cxn ang="0">
                    <a:pos x="48" y="216"/>
                  </a:cxn>
                  <a:cxn ang="0">
                    <a:pos x="215" y="0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5" name="Freeform 37">
                <a:extLst>
                  <a:ext uri="{FF2B5EF4-FFF2-40B4-BE49-F238E27FC236}">
                    <a16:creationId xmlns:a16="http://schemas.microsoft.com/office/drawing/2014/main" id="{BBD9D350-47F9-234C-ABC1-C31AFBE0707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/>
                <a:ahLst/>
                <a:cxnLst>
                  <a:cxn ang="0">
                    <a:pos x="212" y="0"/>
                  </a:cxn>
                  <a:cxn ang="0">
                    <a:pos x="144" y="36"/>
                  </a:cxn>
                  <a:cxn ang="0">
                    <a:pos x="0" y="179"/>
                  </a:cxn>
                  <a:cxn ang="0">
                    <a:pos x="177" y="85"/>
                  </a:cxn>
                  <a:cxn ang="0">
                    <a:pos x="212" y="0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6" name="Freeform 38">
                <a:extLst>
                  <a:ext uri="{FF2B5EF4-FFF2-40B4-BE49-F238E27FC236}">
                    <a16:creationId xmlns:a16="http://schemas.microsoft.com/office/drawing/2014/main" id="{6EC6B13B-568F-7948-9783-7A867DB897F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64" y="79"/>
                  </a:cxn>
                  <a:cxn ang="0">
                    <a:pos x="60" y="0"/>
                  </a:cxn>
                  <a:cxn ang="0">
                    <a:pos x="0" y="22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7" name="Freeform 39">
                <a:extLst>
                  <a:ext uri="{FF2B5EF4-FFF2-40B4-BE49-F238E27FC236}">
                    <a16:creationId xmlns:a16="http://schemas.microsoft.com/office/drawing/2014/main" id="{13E72275-F74C-D54C-B896-0C51ACB88FC6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" y="87"/>
                  </a:cxn>
                  <a:cxn ang="0">
                    <a:pos x="69" y="154"/>
                  </a:cxn>
                  <a:cxn ang="0">
                    <a:pos x="137" y="207"/>
                  </a:cxn>
                  <a:cxn ang="0">
                    <a:pos x="0" y="0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8" name="Freeform 40">
                <a:extLst>
                  <a:ext uri="{FF2B5EF4-FFF2-40B4-BE49-F238E27FC236}">
                    <a16:creationId xmlns:a16="http://schemas.microsoft.com/office/drawing/2014/main" id="{4A6A82C0-0603-F54C-90CF-C389668CBC68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/>
                <a:ahLst/>
                <a:cxnLst>
                  <a:cxn ang="0">
                    <a:pos x="0" y="222"/>
                  </a:cxn>
                  <a:cxn ang="0">
                    <a:pos x="40" y="142"/>
                  </a:cxn>
                  <a:cxn ang="0">
                    <a:pos x="65" y="72"/>
                  </a:cxn>
                  <a:cxn ang="0">
                    <a:pos x="7" y="0"/>
                  </a:cxn>
                  <a:cxn ang="0">
                    <a:pos x="0" y="222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</p:grpSp>
      </p:grpSp>
      <p:sp>
        <p:nvSpPr>
          <p:cNvPr id="447529" name="Rectangle 41">
            <a:extLst>
              <a:ext uri="{FF2B5EF4-FFF2-40B4-BE49-F238E27FC236}">
                <a16:creationId xmlns:a16="http://schemas.microsoft.com/office/drawing/2014/main" id="{F6E7FF67-B2D1-CA43-9C28-05B53062EB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58750"/>
            <a:ext cx="10972800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Asıl başlık stili için tıklatın</a:t>
            </a:r>
          </a:p>
        </p:txBody>
      </p:sp>
      <p:sp>
        <p:nvSpPr>
          <p:cNvPr id="447530" name="Rectangle 42">
            <a:extLst>
              <a:ext uri="{FF2B5EF4-FFF2-40B4-BE49-F238E27FC236}">
                <a16:creationId xmlns:a16="http://schemas.microsoft.com/office/drawing/2014/main" id="{94FAC404-AFE3-1A44-A4BE-721A06E953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Asıl metin stillerini düzenlemek için tıklatın</a:t>
            </a:r>
          </a:p>
          <a:p>
            <a:pPr lvl="1"/>
            <a:r>
              <a:rPr lang="en-US"/>
              <a:t>İkinci düzey</a:t>
            </a:r>
          </a:p>
          <a:p>
            <a:pPr lvl="2"/>
            <a:r>
              <a:rPr lang="en-US"/>
              <a:t>Üçüncü düzey</a:t>
            </a:r>
          </a:p>
          <a:p>
            <a:pPr lvl="3"/>
            <a:r>
              <a:rPr lang="en-US"/>
              <a:t>Dördüncü düzey</a:t>
            </a:r>
          </a:p>
          <a:p>
            <a:pPr lvl="4"/>
            <a:r>
              <a:rPr lang="en-US"/>
              <a:t>Beşinci düzey</a:t>
            </a:r>
          </a:p>
        </p:txBody>
      </p:sp>
      <p:sp>
        <p:nvSpPr>
          <p:cNvPr id="447531" name="Rectangle 43">
            <a:extLst>
              <a:ext uri="{FF2B5EF4-FFF2-40B4-BE49-F238E27FC236}">
                <a16:creationId xmlns:a16="http://schemas.microsoft.com/office/drawing/2014/main" id="{DA56304D-0082-6B42-A4B5-207DD3E49BF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7532" name="Rectangle 44">
            <a:extLst>
              <a:ext uri="{FF2B5EF4-FFF2-40B4-BE49-F238E27FC236}">
                <a16:creationId xmlns:a16="http://schemas.microsoft.com/office/drawing/2014/main" id="{3D5B9804-D1A8-3649-844B-8C2B20177EE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7533" name="Rectangle 45">
            <a:extLst>
              <a:ext uri="{FF2B5EF4-FFF2-40B4-BE49-F238E27FC236}">
                <a16:creationId xmlns:a16="http://schemas.microsoft.com/office/drawing/2014/main" id="{EA66E973-155B-4F46-B12B-AAEA1C660E3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1F2BB0BB-B47C-284D-852F-2370F1AA5B02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422827844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F0C980D9-50C1-3049-B1F5-A0B6EA8764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defRPr/>
            </a:pPr>
            <a:r>
              <a:rPr lang="tr-TR"/>
              <a:t>Pekiştirme ve Marka Bağımlılığı</a:t>
            </a:r>
          </a:p>
          <a:p>
            <a:pPr marL="0" indent="0">
              <a:buNone/>
              <a:defRPr/>
            </a:pPr>
            <a:r>
              <a:rPr lang="tr-TR"/>
              <a:t> Bir davranış pekiştirme ile alışkanlık haline gelebilir. Alışkanlık kuvvetli bir düzeye ulaştığında marka bağımlılığı oluşur.</a:t>
            </a:r>
          </a:p>
          <a:p>
            <a:pPr marL="0" indent="0">
              <a:buNone/>
              <a:defRPr/>
            </a:pPr>
            <a:endParaRPr lang="tr-TR"/>
          </a:p>
          <a:p>
            <a:pPr marL="0" indent="0">
              <a:buNone/>
              <a:defRPr/>
            </a:pPr>
            <a:r>
              <a:rPr lang="tr-TR"/>
              <a:t>Marka Bağımlılığı: tüketicinin markaya Karşı olumlu hisler duyması, o markayı diğer markalara göre daha sık satın alması ve uzun süre kullanmaya devam etmesi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722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C3A0350A-CD15-7A4A-9D28-C7E7E3D3CC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/>
              <a:t>Bellek</a:t>
            </a:r>
            <a:endParaRPr lang="en-US"/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6756B064-78E3-7F47-AE44-628D3F6236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0"/>
            <a:ext cx="8229600" cy="2692400"/>
          </a:xfrm>
        </p:spPr>
        <p:txBody>
          <a:bodyPr/>
          <a:lstStyle/>
          <a:p>
            <a:pPr>
              <a:defRPr/>
            </a:pPr>
            <a:r>
              <a:rPr lang="tr-TR"/>
              <a:t>Bilginin elde edilmesi ve gelecekte ihtiyaç duyurulduğunda bulunmasını sağlamak için saklanması, depolanması süreci.</a:t>
            </a:r>
          </a:p>
          <a:p>
            <a:pPr>
              <a:buFont typeface="Wingdings" pitchFamily="2" charset="2"/>
              <a:buNone/>
              <a:defRPr/>
            </a:pPr>
            <a:r>
              <a:rPr lang="tr-TR"/>
              <a:t> </a:t>
            </a:r>
            <a:endParaRPr lang="en-US"/>
          </a:p>
        </p:txBody>
      </p:sp>
      <p:sp>
        <p:nvSpPr>
          <p:cNvPr id="62468" name="Text Box 4">
            <a:extLst>
              <a:ext uri="{FF2B5EF4-FFF2-40B4-BE49-F238E27FC236}">
                <a16:creationId xmlns:a16="http://schemas.microsoft.com/office/drawing/2014/main" id="{8B03718D-3B20-CA44-A202-5D04E4CCAB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6989" y="3500439"/>
            <a:ext cx="1152525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>
                <a:latin typeface="Arial" panose="020B0604020202020204" pitchFamily="34" charset="0"/>
              </a:rPr>
              <a:t>Çevresel Girdiler</a:t>
            </a:r>
            <a:endParaRPr lang="en-US" altLang="tr-TR">
              <a:latin typeface="Arial" panose="020B0604020202020204" pitchFamily="34" charset="0"/>
            </a:endParaRPr>
          </a:p>
        </p:txBody>
      </p:sp>
      <p:sp>
        <p:nvSpPr>
          <p:cNvPr id="62469" name="Text Box 5">
            <a:extLst>
              <a:ext uri="{FF2B5EF4-FFF2-40B4-BE49-F238E27FC236}">
                <a16:creationId xmlns:a16="http://schemas.microsoft.com/office/drawing/2014/main" id="{833C7109-DFDA-B441-A659-773C3A8276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1314" y="3644900"/>
            <a:ext cx="1152525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>
                <a:latin typeface="Arial" panose="020B0604020202020204" pitchFamily="34" charset="0"/>
              </a:rPr>
              <a:t>Kodlama</a:t>
            </a:r>
            <a:endParaRPr lang="en-US" altLang="tr-TR">
              <a:latin typeface="Arial" panose="020B0604020202020204" pitchFamily="34" charset="0"/>
            </a:endParaRPr>
          </a:p>
        </p:txBody>
      </p:sp>
      <p:sp>
        <p:nvSpPr>
          <p:cNvPr id="62470" name="Text Box 6">
            <a:extLst>
              <a:ext uri="{FF2B5EF4-FFF2-40B4-BE49-F238E27FC236}">
                <a16:creationId xmlns:a16="http://schemas.microsoft.com/office/drawing/2014/main" id="{55401264-ACCE-0F4E-8612-FA942540C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5639" y="3644900"/>
            <a:ext cx="1296987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>
                <a:latin typeface="Arial" panose="020B0604020202020204" pitchFamily="34" charset="0"/>
              </a:rPr>
              <a:t>Depolama</a:t>
            </a:r>
            <a:endParaRPr lang="en-US" altLang="tr-TR">
              <a:latin typeface="Arial" panose="020B0604020202020204" pitchFamily="34" charset="0"/>
            </a:endParaRPr>
          </a:p>
        </p:txBody>
      </p:sp>
      <p:sp>
        <p:nvSpPr>
          <p:cNvPr id="62471" name="Text Box 7">
            <a:extLst>
              <a:ext uri="{FF2B5EF4-FFF2-40B4-BE49-F238E27FC236}">
                <a16:creationId xmlns:a16="http://schemas.microsoft.com/office/drawing/2014/main" id="{0D919B89-F28E-894E-ABB1-AB69580C02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8888" y="3629025"/>
            <a:ext cx="15113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>
                <a:latin typeface="Arial" panose="020B0604020202020204" pitchFamily="34" charset="0"/>
              </a:rPr>
              <a:t>Geri getirme</a:t>
            </a:r>
            <a:endParaRPr lang="en-US" altLang="tr-TR">
              <a:latin typeface="Arial" panose="020B0604020202020204" pitchFamily="34" charset="0"/>
            </a:endParaRPr>
          </a:p>
        </p:txBody>
      </p:sp>
      <p:sp>
        <p:nvSpPr>
          <p:cNvPr id="62472" name="Line 8">
            <a:extLst>
              <a:ext uri="{FF2B5EF4-FFF2-40B4-BE49-F238E27FC236}">
                <a16:creationId xmlns:a16="http://schemas.microsoft.com/office/drawing/2014/main" id="{469209D9-96D3-EA46-9269-0F1571084359}"/>
              </a:ext>
            </a:extLst>
          </p:cNvPr>
          <p:cNvSpPr>
            <a:spLocks noChangeShapeType="1"/>
          </p:cNvSpPr>
          <p:nvPr/>
        </p:nvSpPr>
        <p:spPr bwMode="auto">
          <a:xfrm>
            <a:off x="3719513" y="3860800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473" name="Line 9">
            <a:extLst>
              <a:ext uri="{FF2B5EF4-FFF2-40B4-BE49-F238E27FC236}">
                <a16:creationId xmlns:a16="http://schemas.microsoft.com/office/drawing/2014/main" id="{B7A172BD-E36D-CC43-8EE5-40415EE32DFD}"/>
              </a:ext>
            </a:extLst>
          </p:cNvPr>
          <p:cNvSpPr>
            <a:spLocks noChangeShapeType="1"/>
          </p:cNvSpPr>
          <p:nvPr/>
        </p:nvSpPr>
        <p:spPr bwMode="auto">
          <a:xfrm>
            <a:off x="5303838" y="3860800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474" name="Line 10">
            <a:extLst>
              <a:ext uri="{FF2B5EF4-FFF2-40B4-BE49-F238E27FC236}">
                <a16:creationId xmlns:a16="http://schemas.microsoft.com/office/drawing/2014/main" id="{883310EF-0954-6544-835E-3BD330BE52C5}"/>
              </a:ext>
            </a:extLst>
          </p:cNvPr>
          <p:cNvSpPr>
            <a:spLocks noChangeShapeType="1"/>
          </p:cNvSpPr>
          <p:nvPr/>
        </p:nvSpPr>
        <p:spPr bwMode="auto">
          <a:xfrm>
            <a:off x="7032626" y="3789363"/>
            <a:ext cx="576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2475" name="Text Box 11">
            <a:extLst>
              <a:ext uri="{FF2B5EF4-FFF2-40B4-BE49-F238E27FC236}">
                <a16:creationId xmlns:a16="http://schemas.microsoft.com/office/drawing/2014/main" id="{8DA7DB1C-6157-674D-B147-1E5845FA05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1813" y="4868863"/>
            <a:ext cx="5327650" cy="1192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>
                <a:latin typeface="Arial" panose="020B0604020202020204" pitchFamily="34" charset="0"/>
              </a:rPr>
              <a:t>Duyumsal Bellek (Çok kısa süreli bellek</a:t>
            </a:r>
          </a:p>
          <a:p>
            <a:pPr eaLnBrk="1" hangingPunct="1">
              <a:spcBef>
                <a:spcPct val="50000"/>
              </a:spcBef>
            </a:pPr>
            <a:r>
              <a:rPr lang="tr-TR" altLang="tr-TR">
                <a:latin typeface="Arial" panose="020B0604020202020204" pitchFamily="34" charset="0"/>
              </a:rPr>
              <a:t>Kısa Süreli Bellek (Çalışan bellek)</a:t>
            </a:r>
          </a:p>
          <a:p>
            <a:pPr eaLnBrk="1" hangingPunct="1">
              <a:spcBef>
                <a:spcPct val="50000"/>
              </a:spcBef>
            </a:pPr>
            <a:r>
              <a:rPr lang="tr-TR" altLang="tr-TR">
                <a:latin typeface="Arial" panose="020B0604020202020204" pitchFamily="34" charset="0"/>
              </a:rPr>
              <a:t>Uzun Süreli Bellek</a:t>
            </a:r>
            <a:endParaRPr lang="en-US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8484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61790A94-5DAD-A547-85BC-9BAECF749E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/>
              <a:t>Güdülenme</a:t>
            </a:r>
            <a:endParaRPr lang="en-US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BB484039-8891-DB4B-97B9-E287ACF4BC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tr-TR"/>
              <a:t>İhtiyaç: herhangi bir şeyin yokluğunun yarattığı gerilim hali</a:t>
            </a:r>
          </a:p>
          <a:p>
            <a:pPr>
              <a:defRPr/>
            </a:pPr>
            <a:r>
              <a:rPr lang="tr-TR"/>
              <a:t>İstek: hissedilen ihtiyacı tatmin etmek için tercih edilendir.</a:t>
            </a:r>
          </a:p>
          <a:p>
            <a:pPr>
              <a:defRPr/>
            </a:pPr>
            <a:r>
              <a:rPr lang="tr-TR"/>
              <a:t>Güdü: İhtiyacın belirli bir şiddete, yoğunluk derecesine yükselmiş hali</a:t>
            </a:r>
          </a:p>
          <a:p>
            <a:pPr lvl="2">
              <a:defRPr/>
            </a:pPr>
            <a:r>
              <a:rPr lang="tr-TR"/>
              <a:t>Eyleme geçiren faktör</a:t>
            </a:r>
          </a:p>
          <a:p>
            <a:pPr lvl="2">
              <a:defRPr/>
            </a:pPr>
            <a:endParaRPr lang="tr-TR"/>
          </a:p>
          <a:p>
            <a:pPr>
              <a:defRPr/>
            </a:pPr>
            <a:r>
              <a:rPr lang="tr-TR" sz="2400"/>
              <a:t>Satın alma davranışı: Alma yeteneği*fırsat*güdü</a:t>
            </a:r>
          </a:p>
          <a:p>
            <a:pPr lvl="2">
              <a:buFont typeface="Wingdings" pitchFamily="2" charset="2"/>
              <a:buNone/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6556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3324694D-457F-FC42-8761-C1FA9350BD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/>
              <a:t>Güdülenme</a:t>
            </a:r>
            <a:endParaRPr lang="en-US"/>
          </a:p>
        </p:txBody>
      </p:sp>
      <p:sp>
        <p:nvSpPr>
          <p:cNvPr id="64515" name="Text Box 3">
            <a:extLst>
              <a:ext uri="{FF2B5EF4-FFF2-40B4-BE49-F238E27FC236}">
                <a16:creationId xmlns:a16="http://schemas.microsoft.com/office/drawing/2014/main" id="{393EB24C-AA3D-964F-A8CF-EF35C5DD13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5188" y="3644900"/>
            <a:ext cx="1708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tr-TR" altLang="tr-TR">
                <a:latin typeface="Arial" panose="020B0604020202020204" pitchFamily="34" charset="0"/>
              </a:rPr>
              <a:t>Karşılanmamış</a:t>
            </a:r>
          </a:p>
          <a:p>
            <a:pPr eaLnBrk="1" hangingPunct="1"/>
            <a:r>
              <a:rPr lang="tr-TR" altLang="tr-TR">
                <a:latin typeface="Arial" panose="020B0604020202020204" pitchFamily="34" charset="0"/>
              </a:rPr>
              <a:t> İhtiyaç</a:t>
            </a:r>
            <a:endParaRPr lang="en-US" altLang="tr-TR">
              <a:latin typeface="Arial" panose="020B0604020202020204" pitchFamily="34" charset="0"/>
            </a:endParaRPr>
          </a:p>
        </p:txBody>
      </p:sp>
      <p:sp>
        <p:nvSpPr>
          <p:cNvPr id="64516" name="Text Box 4">
            <a:extLst>
              <a:ext uri="{FF2B5EF4-FFF2-40B4-BE49-F238E27FC236}">
                <a16:creationId xmlns:a16="http://schemas.microsoft.com/office/drawing/2014/main" id="{96039749-F88A-9B47-B268-42CED50892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4338" y="3716338"/>
            <a:ext cx="908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tr-TR" altLang="tr-TR">
                <a:latin typeface="Arial" panose="020B0604020202020204" pitchFamily="34" charset="0"/>
              </a:rPr>
              <a:t>Gerilim</a:t>
            </a:r>
            <a:endParaRPr lang="en-US" altLang="tr-TR">
              <a:latin typeface="Arial" panose="020B0604020202020204" pitchFamily="34" charset="0"/>
            </a:endParaRPr>
          </a:p>
        </p:txBody>
      </p:sp>
      <p:sp>
        <p:nvSpPr>
          <p:cNvPr id="64517" name="Text Box 5">
            <a:extLst>
              <a:ext uri="{FF2B5EF4-FFF2-40B4-BE49-F238E27FC236}">
                <a16:creationId xmlns:a16="http://schemas.microsoft.com/office/drawing/2014/main" id="{F9C8FBE9-A7A1-704E-8EB2-CCFDBCC182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4200" y="3644901"/>
            <a:ext cx="692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tr-TR" altLang="tr-TR">
                <a:latin typeface="Arial" panose="020B0604020202020204" pitchFamily="34" charset="0"/>
              </a:rPr>
              <a:t>güdü</a:t>
            </a:r>
            <a:endParaRPr lang="en-US" altLang="tr-TR">
              <a:latin typeface="Arial" panose="020B0604020202020204" pitchFamily="34" charset="0"/>
            </a:endParaRPr>
          </a:p>
        </p:txBody>
      </p:sp>
      <p:sp>
        <p:nvSpPr>
          <p:cNvPr id="64518" name="Text Box 6">
            <a:extLst>
              <a:ext uri="{FF2B5EF4-FFF2-40B4-BE49-F238E27FC236}">
                <a16:creationId xmlns:a16="http://schemas.microsoft.com/office/drawing/2014/main" id="{B5C15EDF-1E0D-9F4F-AC84-B4B93F1D7C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7800" y="2420938"/>
            <a:ext cx="1136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tr-TR" altLang="tr-TR">
                <a:latin typeface="Arial" panose="020B0604020202020204" pitchFamily="34" charset="0"/>
              </a:rPr>
              <a:t>Öğrenme</a:t>
            </a:r>
            <a:endParaRPr lang="en-US" altLang="tr-TR">
              <a:latin typeface="Arial" panose="020B0604020202020204" pitchFamily="34" charset="0"/>
            </a:endParaRPr>
          </a:p>
        </p:txBody>
      </p:sp>
      <p:sp>
        <p:nvSpPr>
          <p:cNvPr id="64519" name="Text Box 7">
            <a:extLst>
              <a:ext uri="{FF2B5EF4-FFF2-40B4-BE49-F238E27FC236}">
                <a16:creationId xmlns:a16="http://schemas.microsoft.com/office/drawing/2014/main" id="{DCBAC878-092E-D944-A584-8DF64A6BAF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0825" y="5084763"/>
            <a:ext cx="1555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tr-TR" altLang="tr-TR">
                <a:latin typeface="Arial" panose="020B0604020202020204" pitchFamily="34" charset="0"/>
              </a:rPr>
              <a:t>Bilişsel Süreç</a:t>
            </a:r>
            <a:endParaRPr lang="en-US" altLang="tr-TR">
              <a:latin typeface="Arial" panose="020B0604020202020204" pitchFamily="34" charset="0"/>
            </a:endParaRPr>
          </a:p>
        </p:txBody>
      </p:sp>
      <p:sp>
        <p:nvSpPr>
          <p:cNvPr id="64520" name="Text Box 8">
            <a:extLst>
              <a:ext uri="{FF2B5EF4-FFF2-40B4-BE49-F238E27FC236}">
                <a16:creationId xmlns:a16="http://schemas.microsoft.com/office/drawing/2014/main" id="{F343072F-AB31-2F4D-B9D0-22CAB447A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4425" y="3644901"/>
            <a:ext cx="1060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tr-TR" altLang="tr-TR">
                <a:latin typeface="Arial" panose="020B0604020202020204" pitchFamily="34" charset="0"/>
              </a:rPr>
              <a:t>davranış</a:t>
            </a:r>
            <a:endParaRPr lang="en-US" altLang="tr-TR">
              <a:latin typeface="Arial" panose="020B0604020202020204" pitchFamily="34" charset="0"/>
            </a:endParaRPr>
          </a:p>
        </p:txBody>
      </p:sp>
      <p:sp>
        <p:nvSpPr>
          <p:cNvPr id="64521" name="Line 9">
            <a:extLst>
              <a:ext uri="{FF2B5EF4-FFF2-40B4-BE49-F238E27FC236}">
                <a16:creationId xmlns:a16="http://schemas.microsoft.com/office/drawing/2014/main" id="{727FBFEB-86A9-034D-95CB-E16B3BB21B24}"/>
              </a:ext>
            </a:extLst>
          </p:cNvPr>
          <p:cNvSpPr>
            <a:spLocks noChangeShapeType="1"/>
          </p:cNvSpPr>
          <p:nvPr/>
        </p:nvSpPr>
        <p:spPr bwMode="auto">
          <a:xfrm>
            <a:off x="3863976" y="4005263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22" name="Line 10">
            <a:extLst>
              <a:ext uri="{FF2B5EF4-FFF2-40B4-BE49-F238E27FC236}">
                <a16:creationId xmlns:a16="http://schemas.microsoft.com/office/drawing/2014/main" id="{1E857C12-613B-E143-8CCE-5B7F80E46384}"/>
              </a:ext>
            </a:extLst>
          </p:cNvPr>
          <p:cNvSpPr>
            <a:spLocks noChangeShapeType="1"/>
          </p:cNvSpPr>
          <p:nvPr/>
        </p:nvSpPr>
        <p:spPr bwMode="auto">
          <a:xfrm>
            <a:off x="5087939" y="3933825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23" name="Line 11">
            <a:extLst>
              <a:ext uri="{FF2B5EF4-FFF2-40B4-BE49-F238E27FC236}">
                <a16:creationId xmlns:a16="http://schemas.microsoft.com/office/drawing/2014/main" id="{7583F80D-61E0-F243-905F-6D4DFB0044BC}"/>
              </a:ext>
            </a:extLst>
          </p:cNvPr>
          <p:cNvSpPr>
            <a:spLocks noChangeShapeType="1"/>
          </p:cNvSpPr>
          <p:nvPr/>
        </p:nvSpPr>
        <p:spPr bwMode="auto">
          <a:xfrm>
            <a:off x="6383339" y="3933825"/>
            <a:ext cx="10810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24" name="Line 12">
            <a:extLst>
              <a:ext uri="{FF2B5EF4-FFF2-40B4-BE49-F238E27FC236}">
                <a16:creationId xmlns:a16="http://schemas.microsoft.com/office/drawing/2014/main" id="{F192ED2F-8873-154C-B2E0-027939727B7F}"/>
              </a:ext>
            </a:extLst>
          </p:cNvPr>
          <p:cNvSpPr>
            <a:spLocks noChangeShapeType="1"/>
          </p:cNvSpPr>
          <p:nvPr/>
        </p:nvSpPr>
        <p:spPr bwMode="auto">
          <a:xfrm>
            <a:off x="7104063" y="2781300"/>
            <a:ext cx="0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25" name="Line 13">
            <a:extLst>
              <a:ext uri="{FF2B5EF4-FFF2-40B4-BE49-F238E27FC236}">
                <a16:creationId xmlns:a16="http://schemas.microsoft.com/office/drawing/2014/main" id="{1F01D5D4-2D9F-A64E-8179-4069969A19F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04063" y="4005263"/>
            <a:ext cx="0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26" name="Text Box 14">
            <a:extLst>
              <a:ext uri="{FF2B5EF4-FFF2-40B4-BE49-F238E27FC236}">
                <a16:creationId xmlns:a16="http://schemas.microsoft.com/office/drawing/2014/main" id="{998B6F82-0E02-2845-9BA0-C4EF619D69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75725" y="3573463"/>
            <a:ext cx="15176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tr-TR" altLang="tr-TR">
                <a:latin typeface="Arial" panose="020B0604020202020204" pitchFamily="34" charset="0"/>
              </a:rPr>
              <a:t>İhtiyacın</a:t>
            </a:r>
          </a:p>
          <a:p>
            <a:pPr eaLnBrk="1" hangingPunct="1"/>
            <a:r>
              <a:rPr lang="tr-TR" altLang="tr-TR">
                <a:latin typeface="Arial" panose="020B0604020202020204" pitchFamily="34" charset="0"/>
              </a:rPr>
              <a:t>Karşılanması</a:t>
            </a:r>
            <a:endParaRPr lang="en-US" altLang="tr-TR">
              <a:latin typeface="Arial" panose="020B0604020202020204" pitchFamily="34" charset="0"/>
            </a:endParaRPr>
          </a:p>
        </p:txBody>
      </p:sp>
      <p:sp>
        <p:nvSpPr>
          <p:cNvPr id="64527" name="Line 15">
            <a:extLst>
              <a:ext uri="{FF2B5EF4-FFF2-40B4-BE49-F238E27FC236}">
                <a16:creationId xmlns:a16="http://schemas.microsoft.com/office/drawing/2014/main" id="{76BDD0B0-D6B3-F443-A3C7-0E111AC442CA}"/>
              </a:ext>
            </a:extLst>
          </p:cNvPr>
          <p:cNvSpPr>
            <a:spLocks noChangeShapeType="1"/>
          </p:cNvSpPr>
          <p:nvPr/>
        </p:nvSpPr>
        <p:spPr bwMode="auto">
          <a:xfrm>
            <a:off x="8688389" y="3860800"/>
            <a:ext cx="287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28" name="Line 16">
            <a:extLst>
              <a:ext uri="{FF2B5EF4-FFF2-40B4-BE49-F238E27FC236}">
                <a16:creationId xmlns:a16="http://schemas.microsoft.com/office/drawing/2014/main" id="{3144FC56-4791-E945-87A3-8F0EB6C028B2}"/>
              </a:ext>
            </a:extLst>
          </p:cNvPr>
          <p:cNvSpPr>
            <a:spLocks noChangeShapeType="1"/>
          </p:cNvSpPr>
          <p:nvPr/>
        </p:nvSpPr>
        <p:spPr bwMode="auto">
          <a:xfrm>
            <a:off x="9551988" y="4292600"/>
            <a:ext cx="0" cy="17287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29" name="Line 17">
            <a:extLst>
              <a:ext uri="{FF2B5EF4-FFF2-40B4-BE49-F238E27FC236}">
                <a16:creationId xmlns:a16="http://schemas.microsoft.com/office/drawing/2014/main" id="{61C855FF-7840-6E40-8757-6B4EA86169C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04064" y="6021388"/>
            <a:ext cx="2447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30" name="Text Box 18">
            <a:extLst>
              <a:ext uri="{FF2B5EF4-FFF2-40B4-BE49-F238E27FC236}">
                <a16:creationId xmlns:a16="http://schemas.microsoft.com/office/drawing/2014/main" id="{E013BFA6-B718-AE4C-96A2-CFE550082E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5805488"/>
            <a:ext cx="2241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tr-TR" altLang="tr-TR">
                <a:latin typeface="Arial" panose="020B0604020202020204" pitchFamily="34" charset="0"/>
              </a:rPr>
              <a:t>Gerilimin azaltılması</a:t>
            </a:r>
            <a:endParaRPr lang="en-US" altLang="tr-TR">
              <a:latin typeface="Arial" panose="020B0604020202020204" pitchFamily="34" charset="0"/>
            </a:endParaRPr>
          </a:p>
        </p:txBody>
      </p:sp>
      <p:sp>
        <p:nvSpPr>
          <p:cNvPr id="64531" name="Line 19">
            <a:extLst>
              <a:ext uri="{FF2B5EF4-FFF2-40B4-BE49-F238E27FC236}">
                <a16:creationId xmlns:a16="http://schemas.microsoft.com/office/drawing/2014/main" id="{06CCEFBB-9612-9C40-B7A3-97A8E4232EC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40239" y="6021388"/>
            <a:ext cx="287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32" name="Line 20">
            <a:extLst>
              <a:ext uri="{FF2B5EF4-FFF2-40B4-BE49-F238E27FC236}">
                <a16:creationId xmlns:a16="http://schemas.microsoft.com/office/drawing/2014/main" id="{99A56997-C9C2-184C-B111-ADEFC5697D5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11675" y="4076700"/>
            <a:ext cx="0" cy="19446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40427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22ED5610-5D4B-9641-9FB2-B36B3CE724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/>
              <a:t>Güdülenme</a:t>
            </a:r>
            <a:endParaRPr lang="en-US"/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0B9543A0-06D4-624A-84FB-D1028D8BF4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tr-TR"/>
              <a:t>Rasyonel Güdüler</a:t>
            </a:r>
          </a:p>
          <a:p>
            <a:pPr>
              <a:defRPr/>
            </a:pPr>
            <a:r>
              <a:rPr lang="tr-TR"/>
              <a:t>Duygusal Güdüler</a:t>
            </a:r>
          </a:p>
          <a:p>
            <a:pPr>
              <a:defRPr/>
            </a:pPr>
            <a:r>
              <a:rPr lang="tr-TR"/>
              <a:t>Bilinçli ve Bilinçsiz Güdüler</a:t>
            </a:r>
          </a:p>
          <a:p>
            <a:pPr>
              <a:defRPr/>
            </a:pPr>
            <a:r>
              <a:rPr lang="tr-TR"/>
              <a:t>Fizyolojik ve Psikolojik Güdüler</a:t>
            </a:r>
          </a:p>
          <a:p>
            <a:pPr>
              <a:defRPr/>
            </a:pPr>
            <a:r>
              <a:rPr lang="tr-TR"/>
              <a:t>Zorunlu Güdüler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328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85A0CA6A-7398-D346-94ED-6AE2C9C87E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/>
              <a:t>Güdülenme</a:t>
            </a:r>
            <a:endParaRPr lang="en-US"/>
          </a:p>
        </p:txBody>
      </p:sp>
      <p:sp>
        <p:nvSpPr>
          <p:cNvPr id="66563" name="Text Box 3">
            <a:extLst>
              <a:ext uri="{FF2B5EF4-FFF2-40B4-BE49-F238E27FC236}">
                <a16:creationId xmlns:a16="http://schemas.microsoft.com/office/drawing/2014/main" id="{4162009E-6DFF-1B4C-8A9D-C6864D882D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0014" y="2565400"/>
            <a:ext cx="1368425" cy="3265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tr-TR" altLang="tr-TR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tr-TR" altLang="tr-TR">
                <a:latin typeface="Arial" panose="020B0604020202020204" pitchFamily="34" charset="0"/>
              </a:rPr>
              <a:t>Şişe Suyu</a:t>
            </a:r>
          </a:p>
          <a:p>
            <a:pPr eaLnBrk="1" hangingPunct="1">
              <a:spcBef>
                <a:spcPct val="50000"/>
              </a:spcBef>
            </a:pPr>
            <a:endParaRPr lang="tr-TR" altLang="tr-TR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tr-TR" altLang="tr-TR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tr-TR" altLang="tr-TR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tr-TR" altLang="tr-TR">
                <a:latin typeface="Arial" panose="020B0604020202020204" pitchFamily="34" charset="0"/>
              </a:rPr>
              <a:t>Satın Alma</a:t>
            </a:r>
          </a:p>
          <a:p>
            <a:pPr eaLnBrk="1" hangingPunct="1">
              <a:spcBef>
                <a:spcPct val="50000"/>
              </a:spcBef>
            </a:pPr>
            <a:endParaRPr lang="tr-TR" altLang="tr-TR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tr-TR">
              <a:latin typeface="Arial" panose="020B0604020202020204" pitchFamily="34" charset="0"/>
            </a:endParaRPr>
          </a:p>
        </p:txBody>
      </p:sp>
      <p:sp>
        <p:nvSpPr>
          <p:cNvPr id="66564" name="Text Box 4">
            <a:extLst>
              <a:ext uri="{FF2B5EF4-FFF2-40B4-BE49-F238E27FC236}">
                <a16:creationId xmlns:a16="http://schemas.microsoft.com/office/drawing/2014/main" id="{9B3A86B5-20C2-9D48-87CB-1635D91134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75276" y="2781300"/>
            <a:ext cx="1082675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tr-TR" altLang="tr-TR">
                <a:latin typeface="Arial" panose="020B0604020202020204" pitchFamily="34" charset="0"/>
              </a:rPr>
              <a:t>Güvenlik</a:t>
            </a:r>
            <a:endParaRPr lang="en-US" altLang="tr-TR">
              <a:latin typeface="Arial" panose="020B0604020202020204" pitchFamily="34" charset="0"/>
            </a:endParaRPr>
          </a:p>
        </p:txBody>
      </p:sp>
      <p:sp>
        <p:nvSpPr>
          <p:cNvPr id="66565" name="Text Box 5">
            <a:extLst>
              <a:ext uri="{FF2B5EF4-FFF2-40B4-BE49-F238E27FC236}">
                <a16:creationId xmlns:a16="http://schemas.microsoft.com/office/drawing/2014/main" id="{33AA4774-56FA-644C-BE60-4CEC484C3B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1176" y="3860800"/>
            <a:ext cx="828675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tr-TR" altLang="tr-TR">
                <a:latin typeface="Arial" panose="020B0604020202020204" pitchFamily="34" charset="0"/>
              </a:rPr>
              <a:t>Sağlık</a:t>
            </a:r>
            <a:endParaRPr lang="en-US" altLang="tr-TR">
              <a:latin typeface="Arial" panose="020B0604020202020204" pitchFamily="34" charset="0"/>
            </a:endParaRPr>
          </a:p>
        </p:txBody>
      </p:sp>
      <p:sp>
        <p:nvSpPr>
          <p:cNvPr id="66566" name="Text Box 6">
            <a:extLst>
              <a:ext uri="{FF2B5EF4-FFF2-40B4-BE49-F238E27FC236}">
                <a16:creationId xmlns:a16="http://schemas.microsoft.com/office/drawing/2014/main" id="{E3F2E030-4343-DD44-ACF1-C815BC083C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4201" y="4797425"/>
            <a:ext cx="727075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tr-TR" altLang="tr-TR">
                <a:latin typeface="Arial" panose="020B0604020202020204" pitchFamily="34" charset="0"/>
              </a:rPr>
              <a:t>Statü</a:t>
            </a:r>
            <a:endParaRPr lang="en-US" altLang="tr-TR">
              <a:latin typeface="Arial" panose="020B0604020202020204" pitchFamily="34" charset="0"/>
            </a:endParaRPr>
          </a:p>
        </p:txBody>
      </p:sp>
      <p:sp>
        <p:nvSpPr>
          <p:cNvPr id="66567" name="Line 7">
            <a:extLst>
              <a:ext uri="{FF2B5EF4-FFF2-40B4-BE49-F238E27FC236}">
                <a16:creationId xmlns:a16="http://schemas.microsoft.com/office/drawing/2014/main" id="{B14399E4-BD39-764B-8DD1-8CFB4EA526C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51313" y="5013325"/>
            <a:ext cx="14398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568" name="Line 8">
            <a:extLst>
              <a:ext uri="{FF2B5EF4-FFF2-40B4-BE49-F238E27FC236}">
                <a16:creationId xmlns:a16="http://schemas.microsoft.com/office/drawing/2014/main" id="{9B6AF83D-0414-0745-BEE2-B29DD6A8175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79875" y="4005263"/>
            <a:ext cx="1511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569" name="Line 9">
            <a:extLst>
              <a:ext uri="{FF2B5EF4-FFF2-40B4-BE49-F238E27FC236}">
                <a16:creationId xmlns:a16="http://schemas.microsoft.com/office/drawing/2014/main" id="{491E8348-8C1A-4643-8A4E-D2FC84232F4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51313" y="2924175"/>
            <a:ext cx="1223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570" name="Text Box 10">
            <a:extLst>
              <a:ext uri="{FF2B5EF4-FFF2-40B4-BE49-F238E27FC236}">
                <a16:creationId xmlns:a16="http://schemas.microsoft.com/office/drawing/2014/main" id="{0C7C69D5-4DB1-7948-97F8-D605E26365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0013" y="2205038"/>
            <a:ext cx="14398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>
                <a:latin typeface="Arial" panose="020B0604020202020204" pitchFamily="34" charset="0"/>
              </a:rPr>
              <a:t>Davranış</a:t>
            </a:r>
            <a:endParaRPr lang="en-US" altLang="tr-TR">
              <a:latin typeface="Arial" panose="020B0604020202020204" pitchFamily="34" charset="0"/>
            </a:endParaRPr>
          </a:p>
        </p:txBody>
      </p:sp>
      <p:sp>
        <p:nvSpPr>
          <p:cNvPr id="66571" name="Text Box 11">
            <a:extLst>
              <a:ext uri="{FF2B5EF4-FFF2-40B4-BE49-F238E27FC236}">
                <a16:creationId xmlns:a16="http://schemas.microsoft.com/office/drawing/2014/main" id="{D49242D4-3E2A-6740-9EBD-1BECD2D7DE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2400" y="2205038"/>
            <a:ext cx="1441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>
                <a:latin typeface="Arial" panose="020B0604020202020204" pitchFamily="34" charset="0"/>
              </a:rPr>
              <a:t>Temel güdü</a:t>
            </a:r>
            <a:endParaRPr lang="en-US" altLang="tr-TR">
              <a:latin typeface="Arial" panose="020B0604020202020204" pitchFamily="34" charset="0"/>
            </a:endParaRPr>
          </a:p>
        </p:txBody>
      </p:sp>
      <p:sp>
        <p:nvSpPr>
          <p:cNvPr id="66572" name="Line 12">
            <a:extLst>
              <a:ext uri="{FF2B5EF4-FFF2-40B4-BE49-F238E27FC236}">
                <a16:creationId xmlns:a16="http://schemas.microsoft.com/office/drawing/2014/main" id="{39017E6F-4203-4B4F-BC4F-AC13613BAA6F}"/>
              </a:ext>
            </a:extLst>
          </p:cNvPr>
          <p:cNvSpPr>
            <a:spLocks noChangeShapeType="1"/>
          </p:cNvSpPr>
          <p:nvPr/>
        </p:nvSpPr>
        <p:spPr bwMode="auto">
          <a:xfrm>
            <a:off x="6456363" y="29972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573" name="Line 13">
            <a:extLst>
              <a:ext uri="{FF2B5EF4-FFF2-40B4-BE49-F238E27FC236}">
                <a16:creationId xmlns:a16="http://schemas.microsoft.com/office/drawing/2014/main" id="{B3EFE8B6-5306-F346-9E04-4322993DC53D}"/>
              </a:ext>
            </a:extLst>
          </p:cNvPr>
          <p:cNvSpPr>
            <a:spLocks noChangeShapeType="1"/>
          </p:cNvSpPr>
          <p:nvPr/>
        </p:nvSpPr>
        <p:spPr bwMode="auto">
          <a:xfrm>
            <a:off x="6456364" y="4076700"/>
            <a:ext cx="1368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574" name="Line 14">
            <a:extLst>
              <a:ext uri="{FF2B5EF4-FFF2-40B4-BE49-F238E27FC236}">
                <a16:creationId xmlns:a16="http://schemas.microsoft.com/office/drawing/2014/main" id="{74DB7B80-989D-AF41-9FBE-C6FC0F3E1F97}"/>
              </a:ext>
            </a:extLst>
          </p:cNvPr>
          <p:cNvSpPr>
            <a:spLocks noChangeShapeType="1"/>
          </p:cNvSpPr>
          <p:nvPr/>
        </p:nvSpPr>
        <p:spPr bwMode="auto">
          <a:xfrm>
            <a:off x="6456364" y="5013325"/>
            <a:ext cx="1368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575" name="Text Box 15">
            <a:extLst>
              <a:ext uri="{FF2B5EF4-FFF2-40B4-BE49-F238E27FC236}">
                <a16:creationId xmlns:a16="http://schemas.microsoft.com/office/drawing/2014/main" id="{35B9C94A-84C3-C247-BA91-FB7F8B87AC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2126" y="2708275"/>
            <a:ext cx="1368425" cy="788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tr-TR" altLang="tr-TR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tr-TR">
              <a:latin typeface="Arial" panose="020B0604020202020204" pitchFamily="34" charset="0"/>
            </a:endParaRPr>
          </a:p>
        </p:txBody>
      </p:sp>
      <p:sp>
        <p:nvSpPr>
          <p:cNvPr id="66576" name="Text Box 16">
            <a:extLst>
              <a:ext uri="{FF2B5EF4-FFF2-40B4-BE49-F238E27FC236}">
                <a16:creationId xmlns:a16="http://schemas.microsoft.com/office/drawing/2014/main" id="{BCF79A0C-BCE2-904C-8B7D-44E9F4D39A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2126" y="3716339"/>
            <a:ext cx="1368425" cy="7889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tr-TR" altLang="tr-TR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tr-TR">
              <a:latin typeface="Arial" panose="020B0604020202020204" pitchFamily="34" charset="0"/>
            </a:endParaRPr>
          </a:p>
        </p:txBody>
      </p:sp>
      <p:sp>
        <p:nvSpPr>
          <p:cNvPr id="66577" name="Text Box 17">
            <a:extLst>
              <a:ext uri="{FF2B5EF4-FFF2-40B4-BE49-F238E27FC236}">
                <a16:creationId xmlns:a16="http://schemas.microsoft.com/office/drawing/2014/main" id="{E8A3C72F-24E4-914A-9D83-CC90246E9C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2126" y="4724400"/>
            <a:ext cx="1368425" cy="788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tr-TR" altLang="tr-TR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tr-TR">
              <a:latin typeface="Arial" panose="020B0604020202020204" pitchFamily="34" charset="0"/>
            </a:endParaRPr>
          </a:p>
        </p:txBody>
      </p:sp>
      <p:sp>
        <p:nvSpPr>
          <p:cNvPr id="66578" name="Text Box 18">
            <a:extLst>
              <a:ext uri="{FF2B5EF4-FFF2-40B4-BE49-F238E27FC236}">
                <a16:creationId xmlns:a16="http://schemas.microsoft.com/office/drawing/2014/main" id="{506C60AE-4414-3443-9E76-D796B77780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64513" y="2081213"/>
            <a:ext cx="2216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tr-TR" altLang="tr-TR">
                <a:latin typeface="Arial" panose="020B0604020202020204" pitchFamily="34" charset="0"/>
              </a:rPr>
              <a:t>Uygulanan </a:t>
            </a:r>
          </a:p>
          <a:p>
            <a:pPr eaLnBrk="1" hangingPunct="1"/>
            <a:r>
              <a:rPr lang="tr-TR" altLang="tr-TR">
                <a:latin typeface="Arial" panose="020B0604020202020204" pitchFamily="34" charset="0"/>
              </a:rPr>
              <a:t>Pazarlama Stratejisi</a:t>
            </a:r>
            <a:endParaRPr lang="en-US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9973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8ACAD974-3FC8-6547-994C-C1DE85AAF1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/>
              <a:t>Güdülenme</a:t>
            </a:r>
            <a:endParaRPr lang="en-US"/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2D4DD3C5-7100-0945-96AD-7BB45F00EF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tr-TR"/>
              <a:t>Güdü Çatışması</a:t>
            </a:r>
          </a:p>
          <a:p>
            <a:pPr>
              <a:defRPr/>
            </a:pPr>
            <a:endParaRPr lang="tr-TR"/>
          </a:p>
          <a:p>
            <a:pPr lvl="1">
              <a:defRPr/>
            </a:pPr>
            <a:r>
              <a:rPr lang="tr-TR"/>
              <a:t>Yanaşma- Yanaşma</a:t>
            </a:r>
          </a:p>
          <a:p>
            <a:pPr lvl="1">
              <a:defRPr/>
            </a:pPr>
            <a:r>
              <a:rPr lang="tr-TR"/>
              <a:t>Kaçınma - Yanaşma</a:t>
            </a:r>
          </a:p>
          <a:p>
            <a:pPr lvl="1">
              <a:defRPr/>
            </a:pPr>
            <a:r>
              <a:rPr lang="tr-TR"/>
              <a:t>Kaçınma - Kaçınma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8766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5252D2BE-5432-3546-A848-E20B972698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/>
              <a:t>Algılama</a:t>
            </a:r>
            <a:endParaRPr lang="en-US"/>
          </a:p>
        </p:txBody>
      </p:sp>
      <p:sp>
        <p:nvSpPr>
          <p:cNvPr id="68611" name="Text Box 3">
            <a:extLst>
              <a:ext uri="{FF2B5EF4-FFF2-40B4-BE49-F238E27FC236}">
                <a16:creationId xmlns:a16="http://schemas.microsoft.com/office/drawing/2014/main" id="{397939F0-AFF0-BE47-B2F5-7D105F812F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1089" y="3357564"/>
            <a:ext cx="936625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>
                <a:latin typeface="Arial" panose="020B0604020202020204" pitchFamily="34" charset="0"/>
              </a:rPr>
              <a:t>Uyarıcı</a:t>
            </a:r>
            <a:endParaRPr lang="en-US" altLang="tr-TR">
              <a:latin typeface="Arial" panose="020B0604020202020204" pitchFamily="34" charset="0"/>
            </a:endParaRPr>
          </a:p>
        </p:txBody>
      </p:sp>
      <p:sp>
        <p:nvSpPr>
          <p:cNvPr id="68612" name="Text Box 4">
            <a:extLst>
              <a:ext uri="{FF2B5EF4-FFF2-40B4-BE49-F238E27FC236}">
                <a16:creationId xmlns:a16="http://schemas.microsoft.com/office/drawing/2014/main" id="{EB065AAB-2A6F-E14C-9A5E-891D9C40E5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2539" y="3357564"/>
            <a:ext cx="1882775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tr-TR" altLang="tr-TR">
                <a:latin typeface="Arial" panose="020B0604020202020204" pitchFamily="34" charset="0"/>
              </a:rPr>
              <a:t>Duyum organları</a:t>
            </a:r>
            <a:endParaRPr lang="en-US" altLang="tr-TR">
              <a:latin typeface="Arial" panose="020B0604020202020204" pitchFamily="34" charset="0"/>
            </a:endParaRPr>
          </a:p>
        </p:txBody>
      </p:sp>
      <p:sp>
        <p:nvSpPr>
          <p:cNvPr id="68613" name="Text Box 5">
            <a:extLst>
              <a:ext uri="{FF2B5EF4-FFF2-40B4-BE49-F238E27FC236}">
                <a16:creationId xmlns:a16="http://schemas.microsoft.com/office/drawing/2014/main" id="{0F2AB080-39D9-A34B-A182-C4C0C17B65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7439" y="3357564"/>
            <a:ext cx="828675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tr-TR" altLang="tr-TR">
                <a:latin typeface="Arial" panose="020B0604020202020204" pitchFamily="34" charset="0"/>
              </a:rPr>
              <a:t>Dikkat</a:t>
            </a:r>
            <a:endParaRPr lang="en-US" altLang="tr-TR">
              <a:latin typeface="Arial" panose="020B0604020202020204" pitchFamily="34" charset="0"/>
            </a:endParaRPr>
          </a:p>
        </p:txBody>
      </p:sp>
      <p:sp>
        <p:nvSpPr>
          <p:cNvPr id="68614" name="Text Box 6">
            <a:extLst>
              <a:ext uri="{FF2B5EF4-FFF2-40B4-BE49-F238E27FC236}">
                <a16:creationId xmlns:a16="http://schemas.microsoft.com/office/drawing/2014/main" id="{3CCF6756-02DB-F546-91B3-2447F978BF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1" y="3357564"/>
            <a:ext cx="866775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tr-TR" altLang="tr-TR">
                <a:latin typeface="Arial" panose="020B0604020202020204" pitchFamily="34" charset="0"/>
              </a:rPr>
              <a:t>Yorum</a:t>
            </a:r>
            <a:endParaRPr lang="en-US" altLang="tr-TR">
              <a:latin typeface="Arial" panose="020B0604020202020204" pitchFamily="34" charset="0"/>
            </a:endParaRPr>
          </a:p>
        </p:txBody>
      </p:sp>
      <p:sp>
        <p:nvSpPr>
          <p:cNvPr id="68615" name="Text Box 7">
            <a:extLst>
              <a:ext uri="{FF2B5EF4-FFF2-40B4-BE49-F238E27FC236}">
                <a16:creationId xmlns:a16="http://schemas.microsoft.com/office/drawing/2014/main" id="{333DE059-177B-5442-92B0-3E1285583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59825" y="3357563"/>
            <a:ext cx="723340" cy="3693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tr-TR" altLang="tr-TR">
                <a:latin typeface="Arial" panose="020B0604020202020204" pitchFamily="34" charset="0"/>
              </a:rPr>
              <a:t>Tepki</a:t>
            </a:r>
            <a:endParaRPr lang="en-US" altLang="tr-TR">
              <a:latin typeface="Arial" panose="020B0604020202020204" pitchFamily="34" charset="0"/>
            </a:endParaRPr>
          </a:p>
        </p:txBody>
      </p:sp>
      <p:sp>
        <p:nvSpPr>
          <p:cNvPr id="68616" name="Text Box 8">
            <a:extLst>
              <a:ext uri="{FF2B5EF4-FFF2-40B4-BE49-F238E27FC236}">
                <a16:creationId xmlns:a16="http://schemas.microsoft.com/office/drawing/2014/main" id="{5B8DEF42-53AF-A542-9E5C-3D0AB2F445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6951" y="4581525"/>
            <a:ext cx="815975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tr-TR" altLang="tr-TR">
                <a:latin typeface="Arial" panose="020B0604020202020204" pitchFamily="34" charset="0"/>
              </a:rPr>
              <a:t>Bellek</a:t>
            </a:r>
            <a:endParaRPr lang="en-US" altLang="tr-TR">
              <a:latin typeface="Arial" panose="020B0604020202020204" pitchFamily="34" charset="0"/>
            </a:endParaRPr>
          </a:p>
        </p:txBody>
      </p:sp>
      <p:sp>
        <p:nvSpPr>
          <p:cNvPr id="68617" name="Line 9">
            <a:extLst>
              <a:ext uri="{FF2B5EF4-FFF2-40B4-BE49-F238E27FC236}">
                <a16:creationId xmlns:a16="http://schemas.microsoft.com/office/drawing/2014/main" id="{2579F547-5A44-694C-8809-444AB33F9093}"/>
              </a:ext>
            </a:extLst>
          </p:cNvPr>
          <p:cNvSpPr>
            <a:spLocks noChangeShapeType="1"/>
          </p:cNvSpPr>
          <p:nvPr/>
        </p:nvSpPr>
        <p:spPr bwMode="auto">
          <a:xfrm>
            <a:off x="3216275" y="3573463"/>
            <a:ext cx="5032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18" name="Line 10">
            <a:extLst>
              <a:ext uri="{FF2B5EF4-FFF2-40B4-BE49-F238E27FC236}">
                <a16:creationId xmlns:a16="http://schemas.microsoft.com/office/drawing/2014/main" id="{1518ED63-E6CB-2348-9714-C3E1E97FE45F}"/>
              </a:ext>
            </a:extLst>
          </p:cNvPr>
          <p:cNvSpPr>
            <a:spLocks noChangeShapeType="1"/>
          </p:cNvSpPr>
          <p:nvPr/>
        </p:nvSpPr>
        <p:spPr bwMode="auto">
          <a:xfrm>
            <a:off x="5664200" y="3573463"/>
            <a:ext cx="5032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19" name="Line 11">
            <a:extLst>
              <a:ext uri="{FF2B5EF4-FFF2-40B4-BE49-F238E27FC236}">
                <a16:creationId xmlns:a16="http://schemas.microsoft.com/office/drawing/2014/main" id="{26078744-E637-CE4E-A2A4-BEFA3FD27538}"/>
              </a:ext>
            </a:extLst>
          </p:cNvPr>
          <p:cNvSpPr>
            <a:spLocks noChangeShapeType="1"/>
          </p:cNvSpPr>
          <p:nvPr/>
        </p:nvSpPr>
        <p:spPr bwMode="auto">
          <a:xfrm>
            <a:off x="7032625" y="3573463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20" name="Line 12">
            <a:extLst>
              <a:ext uri="{FF2B5EF4-FFF2-40B4-BE49-F238E27FC236}">
                <a16:creationId xmlns:a16="http://schemas.microsoft.com/office/drawing/2014/main" id="{4809AE45-1EA4-0945-8762-4203C5B25E63}"/>
              </a:ext>
            </a:extLst>
          </p:cNvPr>
          <p:cNvSpPr>
            <a:spLocks noChangeShapeType="1"/>
          </p:cNvSpPr>
          <p:nvPr/>
        </p:nvSpPr>
        <p:spPr bwMode="auto">
          <a:xfrm>
            <a:off x="8256589" y="3573463"/>
            <a:ext cx="4333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21" name="Line 13">
            <a:extLst>
              <a:ext uri="{FF2B5EF4-FFF2-40B4-BE49-F238E27FC236}">
                <a16:creationId xmlns:a16="http://schemas.microsoft.com/office/drawing/2014/main" id="{28EB41BA-FC4C-DD4B-8718-1EA44C344CE5}"/>
              </a:ext>
            </a:extLst>
          </p:cNvPr>
          <p:cNvSpPr>
            <a:spLocks noChangeShapeType="1"/>
          </p:cNvSpPr>
          <p:nvPr/>
        </p:nvSpPr>
        <p:spPr bwMode="auto">
          <a:xfrm>
            <a:off x="9048750" y="3716339"/>
            <a:ext cx="0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22" name="Text Box 14">
            <a:extLst>
              <a:ext uri="{FF2B5EF4-FFF2-40B4-BE49-F238E27FC236}">
                <a16:creationId xmlns:a16="http://schemas.microsoft.com/office/drawing/2014/main" id="{D7AD3833-C9C6-244C-B7DB-A879FEB495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1088" y="1844676"/>
            <a:ext cx="71294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>
                <a:latin typeface="Arial" panose="020B0604020202020204" pitchFamily="34" charset="0"/>
              </a:rPr>
              <a:t>Algı: Duyumları yorumlama, onları anlamlı bir biçime getirme süreci</a:t>
            </a:r>
            <a:endParaRPr lang="en-US" altLang="tr-TR">
              <a:latin typeface="Arial" panose="020B0604020202020204" pitchFamily="34" charset="0"/>
            </a:endParaRPr>
          </a:p>
        </p:txBody>
      </p:sp>
      <p:sp>
        <p:nvSpPr>
          <p:cNvPr id="68623" name="Text Box 15">
            <a:extLst>
              <a:ext uri="{FF2B5EF4-FFF2-40B4-BE49-F238E27FC236}">
                <a16:creationId xmlns:a16="http://schemas.microsoft.com/office/drawing/2014/main" id="{0C8C739C-B8F1-9846-B3BC-43CE8A2BB5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6988" y="5661026"/>
            <a:ext cx="58340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>
                <a:latin typeface="Arial" panose="020B0604020202020204" pitchFamily="34" charset="0"/>
              </a:rPr>
              <a:t>Algı, beklentiler, deneyimler ve güdülerden etkilenir</a:t>
            </a:r>
            <a:endParaRPr lang="en-US" altLang="tr-TR">
              <a:latin typeface="Arial" panose="020B0604020202020204" pitchFamily="34" charset="0"/>
            </a:endParaRPr>
          </a:p>
        </p:txBody>
      </p:sp>
      <p:sp>
        <p:nvSpPr>
          <p:cNvPr id="68624" name="Line 16">
            <a:extLst>
              <a:ext uri="{FF2B5EF4-FFF2-40B4-BE49-F238E27FC236}">
                <a16:creationId xmlns:a16="http://schemas.microsoft.com/office/drawing/2014/main" id="{A3A6FB41-1A3B-6941-9F03-CDF96383DDF0}"/>
              </a:ext>
            </a:extLst>
          </p:cNvPr>
          <p:cNvSpPr>
            <a:spLocks noChangeShapeType="1"/>
          </p:cNvSpPr>
          <p:nvPr/>
        </p:nvSpPr>
        <p:spPr bwMode="auto">
          <a:xfrm>
            <a:off x="9625013" y="3573463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6016055"/>
      </p:ext>
    </p:extLst>
  </p:cSld>
  <p:clrMapOvr>
    <a:masterClrMapping/>
  </p:clrMapOvr>
</p:sld>
</file>

<file path=ppt/theme/theme1.xml><?xml version="1.0" encoding="utf-8"?>
<a:theme xmlns:a="http://schemas.openxmlformats.org/drawingml/2006/main" name="Rakipler">
  <a:themeElements>
    <a:clrScheme name="Rakipler 2">
      <a:dk1>
        <a:srgbClr val="800000"/>
      </a:dk1>
      <a:lt1>
        <a:srgbClr val="FFFFFF"/>
      </a:lt1>
      <a:dk2>
        <a:srgbClr val="FF9900"/>
      </a:dk2>
      <a:lt2>
        <a:srgbClr val="FFFF99"/>
      </a:lt2>
      <a:accent1>
        <a:srgbClr val="FF5050"/>
      </a:accent1>
      <a:accent2>
        <a:srgbClr val="CC3300"/>
      </a:accent2>
      <a:accent3>
        <a:srgbClr val="FFCAAA"/>
      </a:accent3>
      <a:accent4>
        <a:srgbClr val="DADADA"/>
      </a:accent4>
      <a:accent5>
        <a:srgbClr val="FFB3B3"/>
      </a:accent5>
      <a:accent6>
        <a:srgbClr val="B92D00"/>
      </a:accent6>
      <a:hlink>
        <a:srgbClr val="FFFF99"/>
      </a:hlink>
      <a:folHlink>
        <a:srgbClr val="FFCC00"/>
      </a:folHlink>
    </a:clrScheme>
    <a:fontScheme name="Rakipler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akipler 1">
        <a:dk1>
          <a:srgbClr val="5C1F00"/>
        </a:dk1>
        <a:lt1>
          <a:srgbClr val="FFFFFF"/>
        </a:lt1>
        <a:dk2>
          <a:srgbClr val="990000"/>
        </a:dk2>
        <a:lt2>
          <a:srgbClr val="FFF9BB"/>
        </a:lt2>
        <a:accent1>
          <a:srgbClr val="FF3300"/>
        </a:accent1>
        <a:accent2>
          <a:srgbClr val="B86D52"/>
        </a:accent2>
        <a:accent3>
          <a:srgbClr val="CAAAAA"/>
        </a:accent3>
        <a:accent4>
          <a:srgbClr val="DADADA"/>
        </a:accent4>
        <a:accent5>
          <a:srgbClr val="FFADAA"/>
        </a:accent5>
        <a:accent6>
          <a:srgbClr val="A66249"/>
        </a:accent6>
        <a:hlink>
          <a:srgbClr val="FF9900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2">
        <a:dk1>
          <a:srgbClr val="800000"/>
        </a:dk1>
        <a:lt1>
          <a:srgbClr val="FFFFFF"/>
        </a:lt1>
        <a:dk2>
          <a:srgbClr val="FF9900"/>
        </a:dk2>
        <a:lt2>
          <a:srgbClr val="FFFF99"/>
        </a:lt2>
        <a:accent1>
          <a:srgbClr val="FF5050"/>
        </a:accent1>
        <a:accent2>
          <a:srgbClr val="CC3300"/>
        </a:accent2>
        <a:accent3>
          <a:srgbClr val="FFCAAA"/>
        </a:accent3>
        <a:accent4>
          <a:srgbClr val="DADADA"/>
        </a:accent4>
        <a:accent5>
          <a:srgbClr val="FFB3B3"/>
        </a:accent5>
        <a:accent6>
          <a:srgbClr val="B92D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3">
        <a:dk1>
          <a:srgbClr val="2A5400"/>
        </a:dk1>
        <a:lt1>
          <a:srgbClr val="FFFFFF"/>
        </a:lt1>
        <a:dk2>
          <a:srgbClr val="4A9400"/>
        </a:dk2>
        <a:lt2>
          <a:srgbClr val="F3F2D9"/>
        </a:lt2>
        <a:accent1>
          <a:srgbClr val="99CC00"/>
        </a:accent1>
        <a:accent2>
          <a:srgbClr val="6B4A39"/>
        </a:accent2>
        <a:accent3>
          <a:srgbClr val="B1C8AA"/>
        </a:accent3>
        <a:accent4>
          <a:srgbClr val="DADADA"/>
        </a:accent4>
        <a:accent5>
          <a:srgbClr val="CAE2AA"/>
        </a:accent5>
        <a:accent6>
          <a:srgbClr val="604233"/>
        </a:accent6>
        <a:hlink>
          <a:srgbClr val="E2BC5E"/>
        </a:hlink>
        <a:folHlink>
          <a:srgbClr val="AB7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4">
        <a:dk1>
          <a:srgbClr val="005A58"/>
        </a:dk1>
        <a:lt1>
          <a:srgbClr val="FFFFFF"/>
        </a:lt1>
        <a:dk2>
          <a:srgbClr val="009E9A"/>
        </a:dk2>
        <a:lt2>
          <a:srgbClr val="C5EBE4"/>
        </a:lt2>
        <a:accent1>
          <a:srgbClr val="0099CC"/>
        </a:accent1>
        <a:accent2>
          <a:srgbClr val="339933"/>
        </a:accent2>
        <a:accent3>
          <a:srgbClr val="AACCCA"/>
        </a:accent3>
        <a:accent4>
          <a:srgbClr val="DADADA"/>
        </a:accent4>
        <a:accent5>
          <a:srgbClr val="AACAE2"/>
        </a:accent5>
        <a:accent6>
          <a:srgbClr val="2D8A2D"/>
        </a:accent6>
        <a:hlink>
          <a:srgbClr val="00FF99"/>
        </a:hlink>
        <a:folHlink>
          <a:srgbClr val="4CD2D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5">
        <a:dk1>
          <a:srgbClr val="000070"/>
        </a:dk1>
        <a:lt1>
          <a:srgbClr val="FFFFFF"/>
        </a:lt1>
        <a:dk2>
          <a:srgbClr val="0000FF"/>
        </a:dk2>
        <a:lt2>
          <a:srgbClr val="C5C5FF"/>
        </a:lt2>
        <a:accent1>
          <a:srgbClr val="0099FF"/>
        </a:accent1>
        <a:accent2>
          <a:srgbClr val="7883B4"/>
        </a:accent2>
        <a:accent3>
          <a:srgbClr val="AAAAFF"/>
        </a:accent3>
        <a:accent4>
          <a:srgbClr val="DADADA"/>
        </a:accent4>
        <a:accent5>
          <a:srgbClr val="AACAFF"/>
        </a:accent5>
        <a:accent6>
          <a:srgbClr val="6C76A3"/>
        </a:accent6>
        <a:hlink>
          <a:srgbClr val="00FFFF"/>
        </a:hlink>
        <a:folHlink>
          <a:srgbClr val="2DBF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6">
        <a:dk1>
          <a:srgbClr val="4D4D4D"/>
        </a:dk1>
        <a:lt1>
          <a:srgbClr val="FFFFFF"/>
        </a:lt1>
        <a:dk2>
          <a:srgbClr val="8202E2"/>
        </a:dk2>
        <a:lt2>
          <a:srgbClr val="CCCCFF"/>
        </a:lt2>
        <a:accent1>
          <a:srgbClr val="CC99FF"/>
        </a:accent1>
        <a:accent2>
          <a:srgbClr val="666699"/>
        </a:accent2>
        <a:accent3>
          <a:srgbClr val="C1AAEE"/>
        </a:accent3>
        <a:accent4>
          <a:srgbClr val="DADADA"/>
        </a:accent4>
        <a:accent5>
          <a:srgbClr val="E2CAFF"/>
        </a:accent5>
        <a:accent6>
          <a:srgbClr val="5C5C8A"/>
        </a:accent6>
        <a:hlink>
          <a:srgbClr val="FF7C80"/>
        </a:hlink>
        <a:folHlink>
          <a:srgbClr val="FF505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7">
        <a:dk1>
          <a:srgbClr val="575863"/>
        </a:dk1>
        <a:lt1>
          <a:srgbClr val="FFFFFF"/>
        </a:lt1>
        <a:dk2>
          <a:srgbClr val="818982"/>
        </a:dk2>
        <a:lt2>
          <a:srgbClr val="EAEAEA"/>
        </a:lt2>
        <a:accent1>
          <a:srgbClr val="CC6600"/>
        </a:accent1>
        <a:accent2>
          <a:srgbClr val="A4A686"/>
        </a:accent2>
        <a:accent3>
          <a:srgbClr val="C1C4C1"/>
        </a:accent3>
        <a:accent4>
          <a:srgbClr val="DADADA"/>
        </a:accent4>
        <a:accent5>
          <a:srgbClr val="E2B8AA"/>
        </a:accent5>
        <a:accent6>
          <a:srgbClr val="949679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8">
        <a:dk1>
          <a:srgbClr val="000000"/>
        </a:dk1>
        <a:lt1>
          <a:srgbClr val="FFFFFF"/>
        </a:lt1>
        <a:dk2>
          <a:srgbClr val="000000"/>
        </a:dk2>
        <a:lt2>
          <a:srgbClr val="CDCDCD"/>
        </a:lt2>
        <a:accent1>
          <a:srgbClr val="CDD9F7"/>
        </a:accent1>
        <a:accent2>
          <a:srgbClr val="99FF33"/>
        </a:accent2>
        <a:accent3>
          <a:srgbClr val="FFFFFF"/>
        </a:accent3>
        <a:accent4>
          <a:srgbClr val="000000"/>
        </a:accent4>
        <a:accent5>
          <a:srgbClr val="E3E9FA"/>
        </a:accent5>
        <a:accent6>
          <a:srgbClr val="8AE72D"/>
        </a:accent6>
        <a:hlink>
          <a:srgbClr val="0033CC"/>
        </a:hlink>
        <a:folHlink>
          <a:srgbClr val="66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218</Words>
  <Application>Microsoft Macintosh PowerPoint</Application>
  <PresentationFormat>Geniş ekran</PresentationFormat>
  <Paragraphs>73</Paragraphs>
  <Slides>8</Slides>
  <Notes>6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Calibri</vt:lpstr>
      <vt:lpstr>Verdana</vt:lpstr>
      <vt:lpstr>Wingdings</vt:lpstr>
      <vt:lpstr>Rakipler</vt:lpstr>
      <vt:lpstr>PowerPoint Sunusu</vt:lpstr>
      <vt:lpstr>Bellek</vt:lpstr>
      <vt:lpstr>Güdülenme</vt:lpstr>
      <vt:lpstr>Güdülenme</vt:lpstr>
      <vt:lpstr>Güdülenme</vt:lpstr>
      <vt:lpstr>Güdülenme</vt:lpstr>
      <vt:lpstr>Güdülenme</vt:lpstr>
      <vt:lpstr>Algılama</vt:lpstr>
    </vt:vector>
  </TitlesOfParts>
  <Company/>
  <LinksUpToDate>false</LinksUpToDate>
  <SharedDoc>false</SharedDoc>
  <HyperlinksChanged>false</HyperlinksChanged>
  <AppVersion>16.0011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sparrow gulencer</dc:creator>
  <cp:lastModifiedBy>sparrow gulencer</cp:lastModifiedBy>
  <cp:revision>1</cp:revision>
  <dcterms:created xsi:type="dcterms:W3CDTF">2018-04-01T19:09:55Z</dcterms:created>
  <dcterms:modified xsi:type="dcterms:W3CDTF">2018-04-01T19:11:16Z</dcterms:modified>
</cp:coreProperties>
</file>