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E7DA9-DAE1-4C8F-B6EF-E26491363853}" type="datetimeFigureOut">
              <a:rPr lang="tr-TR" smtClean="0"/>
              <a:t>25.12.2017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BADE5-9218-493E-AC5B-61AEB4468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527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BADE5-9218-493E-AC5B-61AEB4468EB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064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TOPLUMSAL BİR OLGU OLARAK ETNİK KÜLTÜR: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ETNİK SOSYOLOJİ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784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1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Alanın Terimleri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Klan</a:t>
            </a:r>
          </a:p>
          <a:p>
            <a:r>
              <a:rPr lang="tr-TR" dirty="0" smtClean="0"/>
              <a:t>Kabile</a:t>
            </a:r>
          </a:p>
          <a:p>
            <a:r>
              <a:rPr lang="tr-TR" dirty="0" smtClean="0"/>
              <a:t>Aşiret</a:t>
            </a:r>
          </a:p>
          <a:p>
            <a:r>
              <a:rPr lang="tr-TR" dirty="0" smtClean="0"/>
              <a:t>Azınlık</a:t>
            </a:r>
          </a:p>
          <a:p>
            <a:r>
              <a:rPr lang="tr-TR" dirty="0" smtClean="0"/>
              <a:t>Etniklik</a:t>
            </a:r>
          </a:p>
          <a:p>
            <a:r>
              <a:rPr lang="tr-TR" dirty="0" smtClean="0"/>
              <a:t>Etnik Yapı</a:t>
            </a:r>
          </a:p>
          <a:p>
            <a:r>
              <a:rPr lang="tr-TR" dirty="0" smtClean="0"/>
              <a:t>Millet ve Devlet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50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09" y="3733800"/>
            <a:ext cx="28194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23812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8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Kimlik ve Üst Kimlik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KİMLİK:</a:t>
            </a:r>
            <a:r>
              <a:rPr lang="tr-TR" dirty="0" smtClean="0"/>
              <a:t> İnsan ya da insan gruplarının doğal,toplumsal ve kültürel yeteneklerinin ortaklaşa meydana getirdiği </a:t>
            </a:r>
            <a:r>
              <a:rPr lang="tr-TR" i="1" dirty="0" smtClean="0">
                <a:solidFill>
                  <a:srgbClr val="002060"/>
                </a:solidFill>
              </a:rPr>
              <a:t>toplumsal bir profildir.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ÜST KİMLİK:</a:t>
            </a:r>
            <a:r>
              <a:rPr lang="tr-TR" dirty="0" smtClean="0"/>
              <a:t>Bir toplumdaki yerel,etnik ve kişisel kimlikleri kuşatan ve bu bağlamda tüm mensubiyetleri temsil eden </a:t>
            </a:r>
            <a:r>
              <a:rPr lang="tr-TR" i="1" dirty="0" smtClean="0">
                <a:solidFill>
                  <a:srgbClr val="002060"/>
                </a:solidFill>
              </a:rPr>
              <a:t>kolektif kimliktir.</a:t>
            </a:r>
            <a:endParaRPr lang="tr-T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ETNİK AYRIMCILIĞIN TARİHSEL EVRİMİ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Karakteristik Bir Etnik Ayrımcılık:Güney Afrika</a:t>
            </a:r>
          </a:p>
          <a:p>
            <a:r>
              <a:rPr lang="tr-TR" dirty="0" smtClean="0"/>
              <a:t>1)Mikro ayrım</a:t>
            </a:r>
          </a:p>
          <a:p>
            <a:r>
              <a:rPr lang="tr-TR" dirty="0" smtClean="0"/>
              <a:t>2)Mezzo ayrım</a:t>
            </a:r>
          </a:p>
          <a:p>
            <a:r>
              <a:rPr lang="tr-TR" dirty="0" smtClean="0"/>
              <a:t>3)Makro ayrım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1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Türkiye’de Etnik Kültür Olgusu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Türk Etnik Kültürü Üzerine Bazı Tartışmalar:</a:t>
            </a:r>
          </a:p>
          <a:p>
            <a:pPr marL="64008" indent="0">
              <a:buNone/>
            </a:pPr>
            <a:r>
              <a:rPr lang="tr-TR" dirty="0" smtClean="0"/>
              <a:t>Türkiye’nin belirtilen toplumsal karakteri bilimsel olduğu kadar siyasal gözlemler ve değerlendirmeler için her zaman önemli bir malzeme ve konu olmuştur.</a:t>
            </a:r>
          </a:p>
          <a:p>
            <a:pPr marL="64008" indent="0">
              <a:buNone/>
            </a:pP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8873"/>
            <a:ext cx="4343400" cy="236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88872"/>
            <a:ext cx="4786744" cy="236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</TotalTime>
  <Words>109</Words>
  <Application>Microsoft Office PowerPoint</Application>
  <PresentationFormat>On-screen Show (4:3)</PresentationFormat>
  <Paragraphs>22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Verve</vt:lpstr>
      <vt:lpstr>TOPLUMSAL BİR OLGU OLARAK ETNİK KÜLTÜR:</vt:lpstr>
      <vt:lpstr>Alanın Terimleri</vt:lpstr>
      <vt:lpstr>Kimlik ve Üst Kimlik </vt:lpstr>
      <vt:lpstr>ETNİK AYRIMCILIĞIN TARİHSEL EVRİMİ</vt:lpstr>
      <vt:lpstr>Türkiye’de Etnik Kültür Olgusu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TOPLUMSAL BİR OLGU OLARAK ETNİK KÜLTÜR:</dc:title>
  <dc:creator>PC</dc:creator>
  <cp:lastModifiedBy>PC</cp:lastModifiedBy>
  <cp:revision>3</cp:revision>
  <dcterms:created xsi:type="dcterms:W3CDTF">2006-08-16T00:00:00Z</dcterms:created>
  <dcterms:modified xsi:type="dcterms:W3CDTF">2017-12-25T11:56:35Z</dcterms:modified>
</cp:coreProperties>
</file>