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611" r:id="rId6"/>
    <p:sldId id="1084" r:id="rId7"/>
    <p:sldId id="1089" r:id="rId8"/>
    <p:sldId id="1090" r:id="rId9"/>
    <p:sldId id="1091" r:id="rId10"/>
    <p:sldId id="1085" r:id="rId11"/>
    <p:sldId id="1092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KAT MÜLKİYETİ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Ortak giderlerden ve avanstan kendine düşen borçları ödemediği için hakkında iki takvim yılı içinde üç defa icra veya dava takibi yapılmasına sebep olunması;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Anagayrimenkulün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bulunduğu yerin sulh hakimi tarafından 33 üncü madde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gereğince verilen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emre rağmen, bu kanunda yazılı borç ve yükümleri yerine getirmemek suretiyle öteki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maliklerinin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haklarını ihlal etmekte devamlı olarak bir yıl ısrar edilmesi;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Kendi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bağımsız bölümünü randevu evi veya kumarhane veya benzeri yer olarak kullanmak suretiyle ahlak ve adaba aykırı harekette bulunması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ÇEKİLMEZLİK HALLERİ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 planı yönetim tarzını, kullanma maksat ve şeklini yönetici ve denetçilerin alacakları ücreti ve yönetime ait diğer hususları düzenler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 Yönetim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planı, bütün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maliklerini bağlayan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sözleşme hükmündedir.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 planında hüküm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bulunmayan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hallerde,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anagayrimenkulün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yönetiminden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doğacak anlaşmazlıklar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bu kanuna ve genel hükümlere göre karara bağlanır.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planının değiştirilmesi için bütün kat maliklerinin beşte dördünün oyu şarttır. </a:t>
            </a:r>
            <a:endParaRPr lang="tr-TR" sz="2000" spc="-50" dirty="0" smtClean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planı ve bunda yapılan değişiklikler, bütün kat malikleriyle onların külli ve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cüzi haleflerini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ve yönetici ve denetçileri bağlar.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Yönetim planının ve onda sonradan yapılan değişikliklerin tarihi, kat mülkiyeti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kütüğünün (Beyanlar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) hanesinde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gösterilir.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YÖNETİM PLANI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79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 kurulu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Yönetici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Denetçi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2" y="247271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YÖNETİM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39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 kurulu, yılda bir defadan az olmamak üzere yönetim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planında gösterilen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zamanlarda, eğer böyle bir zaman gösterilmemişse, her takvim yılının ilk ayı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içinde toplanır.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Önemli bir sebebin çıkması halinde, yöneticinin veya denetçinin veya kat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maliklerinden üçte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birinin istemi üzerine ve toplantı için istenilen tarihten en az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onbeş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gün önce bütün kat maliklerine imzalattırılacak bir çağrı veya bir taahhütlü mektupla, toplantı sebebi de bildirilmek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şartıyla,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 kurulu her zaman toplanabilir.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İlk çağrı yapılırken, birinci toplantıda, yeter sayının sağlanamaması halinde, ikinci toplantının nerede ve hangi tarihte yapılacağı da belirtilir.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Birinci toplantı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ile ikinci toplantı arasında bırakılacak zaman yedi günden az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olamaz.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KAT MAL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</a:t>
            </a: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KLER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 KURULU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7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 kurulu, kat maliklerinin sayı ve arsa payı bakımından yarısından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fazlasıyla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toplanır ve oy çokluğuyla karar verir.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Yeter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sayının sağlanamaması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nedeniyle ilk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toplantının yapılamaması halinde, ikinci toplantı, en geç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on beş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gün sonra yapılır. Bu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toplantıda karar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yeter sayısı, katılanların salt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çoğunluğudur.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Her kat maliki, arsa payı oranına bakılmaksızın, bir tek oy hakkına sahiptir.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Anagayrimenkulde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birden ziyade bağımsız bölümü olan kat maliki, her bağımsız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bölüm için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ayrı bir oy hakkına sahiptir; bununla beraber onun malik olduğu bağımsız bölümlerin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sayısı ne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olursa olsun, sahip olacağı oy sayısı bütün oyların üçte birinden fazla olamaz; oy hesabı yapılırken kesirler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göz önüne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alınmaz.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KAT MAL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</a:t>
            </a:r>
            <a:r>
              <a:rPr lang="es-ES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KLER</a:t>
            </a: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 KURULU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60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127144"/>
            <a:ext cx="851783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Kat malikleri,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anagayrimenkulün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yönetimini kendi aralarından veya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dışardan seçecekleri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bir kimseye veya üç kişilik bir kurula verebilirler; bu kimseye (Yönetici), kurula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da (Yönetim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kurulu) denir.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Anagayrimenkulün sekiz veya daha fazla bağımsız bölümü varsa, yönetici atanması mecburidir.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Anagayrimenkulün bütün bölümleri bir kişinin mülkiyetinde ise, malik kanunen 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yönetici durumundadır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Yönetici, kat maliklerinin, hem sayı hem arsa payı bakımından çoğunluğu tarafından atanır</a:t>
            </a: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YÖNETİCİ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168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127144"/>
            <a:ext cx="8517837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Görevleri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Sorumluluğu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Hakları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33082"/>
            <a:ext cx="8517837" cy="89406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YÖNETİCİ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3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12576</TotalTime>
  <Words>525</Words>
  <Application>Microsoft Office PowerPoint</Application>
  <PresentationFormat>Ekran Gösterisi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835</cp:revision>
  <cp:lastPrinted>2016-10-24T07:53:35Z</cp:lastPrinted>
  <dcterms:created xsi:type="dcterms:W3CDTF">2016-09-18T09:35:24Z</dcterms:created>
  <dcterms:modified xsi:type="dcterms:W3CDTF">2020-02-26T07:32:21Z</dcterms:modified>
</cp:coreProperties>
</file>