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(GÜZ </a:t>
            </a:r>
            <a:r>
              <a:rPr lang="en-US" sz="4000" dirty="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6</a:t>
            </a:r>
            <a:r>
              <a:rPr lang="en-US" sz="2800" smtClean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Göreli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Özerklik</a:t>
            </a:r>
            <a:r>
              <a:rPr lang="en-US" sz="2800" dirty="0">
                <a:solidFill>
                  <a:srgbClr val="660066"/>
                </a:solidFill>
              </a:rPr>
              <a:t> I (1923-1939) 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34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Dönemin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Bilançosu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-1923-1930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Liberalizm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-1930-1939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Devletçilik</a:t>
            </a:r>
            <a:r>
              <a:rPr lang="en-US" dirty="0" smtClean="0"/>
              <a:t>: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93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Dönemin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Bilançosu</a:t>
            </a:r>
            <a:r>
              <a:rPr lang="en-US" sz="2800" dirty="0" smtClean="0">
                <a:solidFill>
                  <a:srgbClr val="660066"/>
                </a:solidFill>
              </a:rPr>
              <a:t> (1923-1939)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Atatürk’ün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tartışma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Doğu’da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Batı’da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</a:t>
            </a:r>
            <a:r>
              <a:rPr lang="en-US" dirty="0" err="1" smtClean="0"/>
              <a:t>Denge</a:t>
            </a:r>
            <a:r>
              <a:rPr lang="en-US" dirty="0" smtClean="0"/>
              <a:t>/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dengesi</a:t>
            </a:r>
            <a:r>
              <a:rPr lang="en-US" dirty="0" smtClean="0"/>
              <a:t> </a:t>
            </a:r>
            <a:r>
              <a:rPr lang="en-US" dirty="0" err="1" smtClean="0"/>
              <a:t>arayışı</a:t>
            </a:r>
            <a:r>
              <a:rPr lang="en-US" dirty="0" smtClean="0"/>
              <a:t>, </a:t>
            </a:r>
            <a:r>
              <a:rPr lang="en-US" dirty="0" err="1" smtClean="0"/>
              <a:t>ittifak</a:t>
            </a:r>
            <a:r>
              <a:rPr lang="en-US" dirty="0" smtClean="0"/>
              <a:t> </a:t>
            </a:r>
            <a:r>
              <a:rPr lang="en-US" dirty="0" err="1" smtClean="0"/>
              <a:t>arayışı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6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Batı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Avrupa’yla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İngiltere</a:t>
            </a:r>
            <a:r>
              <a:rPr lang="en-US" sz="2800" dirty="0" smtClean="0">
                <a:solidFill>
                  <a:srgbClr val="660066"/>
                </a:solidFill>
              </a:rPr>
              <a:t/>
            </a:r>
            <a:br>
              <a:rPr lang="en-US" sz="2800" dirty="0" smtClean="0">
                <a:solidFill>
                  <a:srgbClr val="660066"/>
                </a:solidFill>
              </a:rPr>
            </a:br>
            <a:r>
              <a:rPr lang="en-US" sz="2800" dirty="0" err="1" smtClean="0">
                <a:solidFill>
                  <a:srgbClr val="660066"/>
                </a:solidFill>
              </a:rPr>
              <a:t>Musul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</a:t>
            </a:r>
            <a:r>
              <a:rPr lang="en-US" sz="2800" dirty="0" err="1" smtClean="0">
                <a:solidFill>
                  <a:srgbClr val="660066"/>
                </a:solidFill>
              </a:rPr>
              <a:t>orunu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çözüme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Konferansında</a:t>
            </a:r>
            <a:r>
              <a:rPr lang="en-US" dirty="0" smtClean="0"/>
              <a:t> </a:t>
            </a: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Konferansta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Haliç</a:t>
            </a:r>
            <a:r>
              <a:rPr lang="en-US" dirty="0" smtClean="0"/>
              <a:t> (İstanbul) </a:t>
            </a:r>
            <a:r>
              <a:rPr lang="en-US" dirty="0" err="1" smtClean="0"/>
              <a:t>Konferansı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Sorunun</a:t>
            </a:r>
            <a:r>
              <a:rPr lang="en-US" dirty="0" smtClean="0"/>
              <a:t> </a:t>
            </a:r>
            <a:r>
              <a:rPr lang="en-US" dirty="0" err="1" smtClean="0"/>
              <a:t>Milletler</a:t>
            </a:r>
            <a:r>
              <a:rPr lang="en-US" dirty="0" smtClean="0"/>
              <a:t> </a:t>
            </a:r>
            <a:r>
              <a:rPr lang="en-US" dirty="0" err="1" smtClean="0"/>
              <a:t>Cemiyeti’ne</a:t>
            </a:r>
            <a:r>
              <a:rPr lang="en-US" dirty="0" smtClean="0"/>
              <a:t> </a:t>
            </a:r>
            <a:r>
              <a:rPr lang="en-US" dirty="0" err="1" smtClean="0"/>
              <a:t>götürülmesi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Komisyon</a:t>
            </a:r>
            <a:r>
              <a:rPr lang="en-US" dirty="0" smtClean="0"/>
              <a:t> </a:t>
            </a:r>
            <a:r>
              <a:rPr lang="en-US" dirty="0" err="1" smtClean="0"/>
              <a:t>raporu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14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Musul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Sorunu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Divanın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aleyhine</a:t>
            </a:r>
            <a:r>
              <a:rPr lang="en-US" dirty="0" smtClean="0"/>
              <a:t> </a:t>
            </a:r>
            <a:r>
              <a:rPr lang="en-US" dirty="0" err="1" smtClean="0"/>
              <a:t>sonuçlanmasının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-1926 </a:t>
            </a:r>
            <a:r>
              <a:rPr lang="en-US" dirty="0" err="1" smtClean="0"/>
              <a:t>Antlaşması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r>
              <a:rPr lang="en-US" dirty="0" smtClean="0"/>
              <a:t>: 5 </a:t>
            </a:r>
            <a:r>
              <a:rPr lang="en-US" dirty="0" err="1" smtClean="0"/>
              <a:t>Haziran</a:t>
            </a:r>
            <a:r>
              <a:rPr lang="en-US" dirty="0" smtClean="0"/>
              <a:t> 1926 </a:t>
            </a: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İngiltere</a:t>
            </a:r>
            <a:r>
              <a:rPr lang="en-US" dirty="0" smtClean="0"/>
              <a:t>,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“</a:t>
            </a:r>
            <a:r>
              <a:rPr lang="en-US" dirty="0" err="1" smtClean="0"/>
              <a:t>Türk-Irak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İyi</a:t>
            </a:r>
            <a:r>
              <a:rPr lang="en-US" dirty="0" smtClean="0"/>
              <a:t> </a:t>
            </a:r>
            <a:r>
              <a:rPr lang="en-US" dirty="0" err="1" smtClean="0"/>
              <a:t>Komşuluk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”, </a:t>
            </a:r>
            <a:r>
              <a:rPr lang="en-US" dirty="0" err="1" smtClean="0"/>
              <a:t>Antlaşma’nın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yönü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4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Batı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Avrupa’yla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İngiltere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1930’lardaki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Türk-İngiliz</a:t>
            </a:r>
            <a:r>
              <a:rPr lang="en-US" dirty="0" smtClean="0"/>
              <a:t> </a:t>
            </a:r>
            <a:r>
              <a:rPr lang="en-US" dirty="0" err="1" smtClean="0"/>
              <a:t>Akdeniz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Türkiye-İngiltere-Fransa</a:t>
            </a:r>
            <a:r>
              <a:rPr lang="en-US" dirty="0" smtClean="0"/>
              <a:t> </a:t>
            </a:r>
            <a:r>
              <a:rPr lang="en-US" dirty="0" err="1" smtClean="0"/>
              <a:t>Üçlü</a:t>
            </a:r>
            <a:r>
              <a:rPr lang="en-US" dirty="0" smtClean="0"/>
              <a:t> </a:t>
            </a:r>
            <a:r>
              <a:rPr lang="en-US" dirty="0" err="1" smtClean="0"/>
              <a:t>İttifakına</a:t>
            </a:r>
            <a:r>
              <a:rPr lang="en-US" dirty="0" smtClean="0"/>
              <a:t> (Ankara </a:t>
            </a:r>
            <a:r>
              <a:rPr lang="en-US" dirty="0" err="1" smtClean="0"/>
              <a:t>Paktı</a:t>
            </a:r>
            <a:r>
              <a:rPr lang="en-US" dirty="0" smtClean="0"/>
              <a:t>)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49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Batı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</a:t>
            </a:r>
            <a:r>
              <a:rPr lang="en-US" sz="2800" dirty="0" err="1" smtClean="0">
                <a:solidFill>
                  <a:srgbClr val="660066"/>
                </a:solidFill>
              </a:rPr>
              <a:t>vrupa’yla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Fransa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borçları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Sancak</a:t>
            </a:r>
            <a:r>
              <a:rPr lang="en-US" dirty="0" smtClean="0"/>
              <a:t> (</a:t>
            </a:r>
            <a:r>
              <a:rPr lang="en-US" dirty="0" err="1" smtClean="0"/>
              <a:t>Hatay</a:t>
            </a:r>
            <a:r>
              <a:rPr lang="en-US" dirty="0" smtClean="0"/>
              <a:t>)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Sancak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-30 </a:t>
            </a:r>
            <a:r>
              <a:rPr lang="en-US" dirty="0" err="1" smtClean="0"/>
              <a:t>Mayıs</a:t>
            </a:r>
            <a:r>
              <a:rPr lang="en-US" dirty="0" smtClean="0"/>
              <a:t> 1926 </a:t>
            </a:r>
            <a:r>
              <a:rPr lang="en-US" dirty="0" err="1" smtClean="0"/>
              <a:t>Türk-Fransız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-1936 </a:t>
            </a:r>
            <a:r>
              <a:rPr lang="en-US" dirty="0" err="1" smtClean="0"/>
              <a:t>Fransa-Suriye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Sancak’a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, Sandler </a:t>
            </a:r>
            <a:r>
              <a:rPr lang="en-US" dirty="0" err="1" smtClean="0"/>
              <a:t>raporu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-29 </a:t>
            </a:r>
            <a:r>
              <a:rPr lang="en-US" dirty="0" err="1" smtClean="0"/>
              <a:t>Mayıs</a:t>
            </a:r>
            <a:r>
              <a:rPr lang="en-US" dirty="0" smtClean="0"/>
              <a:t> 1937 </a:t>
            </a:r>
            <a:r>
              <a:rPr lang="en-US" dirty="0" err="1" smtClean="0"/>
              <a:t>Belgeleri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Hatay</a:t>
            </a:r>
            <a:r>
              <a:rPr lang="en-US" dirty="0" smtClean="0"/>
              <a:t> </a:t>
            </a:r>
            <a:r>
              <a:rPr lang="en-US" dirty="0" err="1" smtClean="0"/>
              <a:t>Devleti’nin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Türkiye’ye</a:t>
            </a:r>
            <a:r>
              <a:rPr lang="en-US" dirty="0" smtClean="0"/>
              <a:t> </a:t>
            </a:r>
            <a:r>
              <a:rPr lang="en-US" dirty="0" err="1" smtClean="0"/>
              <a:t>katılma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Katılımın</a:t>
            </a:r>
            <a:r>
              <a:rPr lang="en-US" dirty="0" smtClean="0"/>
              <a:t> </a:t>
            </a:r>
            <a:r>
              <a:rPr lang="en-US" dirty="0" err="1" smtClean="0"/>
              <a:t>gerçekleşmesi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941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Batı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Avrupa’yla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İtalya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Almanya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İtalya’yla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-1923-1934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-1934-1939 </a:t>
            </a:r>
            <a:r>
              <a:rPr lang="en-US" dirty="0" err="1" smtClean="0"/>
              <a:t>dönemi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Almanya’yla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-Weimar </a:t>
            </a:r>
            <a:r>
              <a:rPr lang="en-US" dirty="0" err="1" smtClean="0"/>
              <a:t>dönemi</a:t>
            </a:r>
            <a:r>
              <a:rPr lang="en-US" dirty="0" smtClean="0"/>
              <a:t> (1923-1933)</a:t>
            </a:r>
          </a:p>
          <a:p>
            <a:pPr marL="82296" indent="0">
              <a:buNone/>
            </a:pPr>
            <a:r>
              <a:rPr lang="en-US" dirty="0" smtClean="0"/>
              <a:t>-Nazi </a:t>
            </a:r>
            <a:r>
              <a:rPr lang="en-US" dirty="0" err="1" smtClean="0"/>
              <a:t>dönemi</a:t>
            </a:r>
            <a:r>
              <a:rPr lang="en-US" dirty="0" smtClean="0"/>
              <a:t> (1933-1939):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smtClean="0"/>
              <a:t>ilişkiler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89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122</TotalTime>
  <Words>318</Words>
  <Application>Microsoft Macintosh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Dönemin Bilançosu (1923-1939)</vt:lpstr>
      <vt:lpstr>Dönemin Bilançosu (1923-1939)</vt:lpstr>
      <vt:lpstr>Batı Avrupa’yla İlişkiler: İngiltere Musul Sorunu</vt:lpstr>
      <vt:lpstr>Musul Sorunu</vt:lpstr>
      <vt:lpstr>Batı Avrupa’yla İlişkiler: İngiltere</vt:lpstr>
      <vt:lpstr>Batı Avrupa’yla İlişkiler: Fransa</vt:lpstr>
      <vt:lpstr>Batı Avrupa’yla İlişkiler: İtalya ve Almanya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22</cp:revision>
  <dcterms:created xsi:type="dcterms:W3CDTF">2019-01-06T15:26:19Z</dcterms:created>
  <dcterms:modified xsi:type="dcterms:W3CDTF">2019-09-21T09:40:17Z</dcterms:modified>
</cp:coreProperties>
</file>