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8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05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195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88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50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5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29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8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286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61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19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DCAC9-E020-476F-86BA-8E8D093085C2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0B8D8-F9D5-492A-8799-602D3BB5CE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48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2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977"/>
            <a:ext cx="12192000" cy="668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8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46" y="34620"/>
            <a:ext cx="12130454" cy="682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95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546"/>
            <a:ext cx="12192000" cy="679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1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886"/>
            <a:ext cx="12192000" cy="672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166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78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6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2019-04-18T10:35:56Z</dcterms:created>
  <dcterms:modified xsi:type="dcterms:W3CDTF">2019-04-18T10:42:37Z</dcterms:modified>
</cp:coreProperties>
</file>