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CAC9-E020-476F-86BA-8E8D093085C2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0B8D8-F9D5-492A-8799-602D3BB5C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281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CAC9-E020-476F-86BA-8E8D093085C2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0B8D8-F9D5-492A-8799-602D3BB5C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2053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CAC9-E020-476F-86BA-8E8D093085C2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0B8D8-F9D5-492A-8799-602D3BB5C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0195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CAC9-E020-476F-86BA-8E8D093085C2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0B8D8-F9D5-492A-8799-602D3BB5C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3888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CAC9-E020-476F-86BA-8E8D093085C2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0B8D8-F9D5-492A-8799-602D3BB5C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2509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CAC9-E020-476F-86BA-8E8D093085C2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0B8D8-F9D5-492A-8799-602D3BB5C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251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CAC9-E020-476F-86BA-8E8D093085C2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0B8D8-F9D5-492A-8799-602D3BB5C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9299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CAC9-E020-476F-86BA-8E8D093085C2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0B8D8-F9D5-492A-8799-602D3BB5C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584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CAC9-E020-476F-86BA-8E8D093085C2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0B8D8-F9D5-492A-8799-602D3BB5C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286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CAC9-E020-476F-86BA-8E8D093085C2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0B8D8-F9D5-492A-8799-602D3BB5C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8612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CAC9-E020-476F-86BA-8E8D093085C2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0B8D8-F9D5-492A-8799-602D3BB5C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3191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DCAC9-E020-476F-86BA-8E8D093085C2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0B8D8-F9D5-492A-8799-602D3BB5C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487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122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4977"/>
            <a:ext cx="12192000" cy="668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883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46" y="34620"/>
            <a:ext cx="12130454" cy="682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950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546"/>
            <a:ext cx="12192000" cy="679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013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886"/>
            <a:ext cx="12192000" cy="672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166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12191998" cy="678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66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Geniş ekran</PresentationFormat>
  <Paragraphs>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user5</dc:creator>
  <cp:lastModifiedBy>user5</cp:lastModifiedBy>
  <cp:revision>1</cp:revision>
  <dcterms:created xsi:type="dcterms:W3CDTF">2019-04-18T10:35:56Z</dcterms:created>
  <dcterms:modified xsi:type="dcterms:W3CDTF">2019-04-18T10:42:37Z</dcterms:modified>
</cp:coreProperties>
</file>