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92FA-0127-49BE-B17A-039E3606D617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63F5-8C7A-42C3-AABC-BA4CC635A9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40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92FA-0127-49BE-B17A-039E3606D617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63F5-8C7A-42C3-AABC-BA4CC635A9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348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92FA-0127-49BE-B17A-039E3606D617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63F5-8C7A-42C3-AABC-BA4CC635A9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35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92FA-0127-49BE-B17A-039E3606D617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63F5-8C7A-42C3-AABC-BA4CC635A9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82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92FA-0127-49BE-B17A-039E3606D617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63F5-8C7A-42C3-AABC-BA4CC635A9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88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92FA-0127-49BE-B17A-039E3606D617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63F5-8C7A-42C3-AABC-BA4CC635A9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04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92FA-0127-49BE-B17A-039E3606D617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63F5-8C7A-42C3-AABC-BA4CC635A9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05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92FA-0127-49BE-B17A-039E3606D617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63F5-8C7A-42C3-AABC-BA4CC635A9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59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92FA-0127-49BE-B17A-039E3606D617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63F5-8C7A-42C3-AABC-BA4CC635A9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73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92FA-0127-49BE-B17A-039E3606D617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63F5-8C7A-42C3-AABC-BA4CC635A9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87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92FA-0127-49BE-B17A-039E3606D617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63F5-8C7A-42C3-AABC-BA4CC635A9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82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92FA-0127-49BE-B17A-039E3606D617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F63F5-8C7A-42C3-AABC-BA4CC635A9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02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104222" y="1377108"/>
            <a:ext cx="7612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 smtClean="0"/>
              <a:t>Radyolojik Terminoloji</a:t>
            </a:r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val="12143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47" y="515554"/>
            <a:ext cx="5229225" cy="59150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853" y="408454"/>
            <a:ext cx="4443470" cy="61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37" y="232788"/>
            <a:ext cx="5162550" cy="65246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96" y="669137"/>
            <a:ext cx="4436124" cy="60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88" y="236862"/>
            <a:ext cx="4736508" cy="627410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279" y="347030"/>
            <a:ext cx="4438728" cy="61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10" y="275938"/>
            <a:ext cx="4953000" cy="63722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49" y="365163"/>
            <a:ext cx="49625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0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35" y="770894"/>
            <a:ext cx="5086350" cy="50958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52" y="523243"/>
            <a:ext cx="51435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8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19" y="91061"/>
            <a:ext cx="5095875" cy="65436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833" y="202838"/>
            <a:ext cx="4622094" cy="64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9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20" y="415502"/>
            <a:ext cx="4751944" cy="621749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210" y="2702805"/>
            <a:ext cx="49149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66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25967" y="296799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900" dirty="0" smtClean="0">
                <a:latin typeface="Times New Roman" panose="02020603050405020304" pitchFamily="18" charset="0"/>
              </a:rPr>
              <a:t>Kaynak</a:t>
            </a:r>
          </a:p>
          <a:p>
            <a:r>
              <a:rPr lang="tr-TR" sz="900" dirty="0" smtClean="0">
                <a:latin typeface="Times New Roman" panose="02020603050405020304" pitchFamily="18" charset="0"/>
              </a:rPr>
              <a:t>T.C</a:t>
            </a:r>
            <a:r>
              <a:rPr lang="tr-TR" sz="900" dirty="0">
                <a:latin typeface="Times New Roman" panose="02020603050405020304" pitchFamily="18" charset="0"/>
              </a:rPr>
              <a:t>. ANADOLU ÜN</a:t>
            </a:r>
            <a:r>
              <a:rPr lang="tr-TR" sz="900" dirty="0">
                <a:latin typeface="TimesNewRomanPSMT"/>
              </a:rPr>
              <a:t>İ</a:t>
            </a:r>
            <a:r>
              <a:rPr lang="tr-TR" sz="900" dirty="0">
                <a:latin typeface="Times New Roman" panose="02020603050405020304" pitchFamily="18" charset="0"/>
              </a:rPr>
              <a:t>VERS</a:t>
            </a:r>
            <a:r>
              <a:rPr lang="tr-TR" sz="900" dirty="0">
                <a:latin typeface="TimesNewRomanPSMT"/>
              </a:rPr>
              <a:t>İ</a:t>
            </a:r>
            <a:r>
              <a:rPr lang="tr-TR" sz="900" dirty="0">
                <a:latin typeface="Times New Roman" panose="02020603050405020304" pitchFamily="18" charset="0"/>
              </a:rPr>
              <a:t>TES</a:t>
            </a:r>
            <a:r>
              <a:rPr lang="tr-TR" sz="900" dirty="0">
                <a:latin typeface="TimesNewRomanPSMT"/>
              </a:rPr>
              <a:t>İ </a:t>
            </a:r>
            <a:r>
              <a:rPr lang="tr-TR" sz="900" dirty="0">
                <a:latin typeface="Times New Roman" panose="02020603050405020304" pitchFamily="18" charset="0"/>
              </a:rPr>
              <a:t>YAYINI NO: 2525</a:t>
            </a:r>
          </a:p>
          <a:p>
            <a:r>
              <a:rPr lang="tr-TR" sz="900" dirty="0">
                <a:latin typeface="Times New Roman" panose="02020603050405020304" pitchFamily="18" charset="0"/>
              </a:rPr>
              <a:t>AÇIKÖ</a:t>
            </a:r>
            <a:r>
              <a:rPr lang="tr-TR" sz="900" dirty="0">
                <a:latin typeface="TimesNewRomanPSMT"/>
              </a:rPr>
              <a:t>Ğ</a:t>
            </a:r>
            <a:r>
              <a:rPr lang="tr-TR" sz="900" dirty="0">
                <a:latin typeface="Times New Roman" panose="02020603050405020304" pitchFamily="18" charset="0"/>
              </a:rPr>
              <a:t>RET</a:t>
            </a:r>
            <a:r>
              <a:rPr lang="tr-TR" sz="900" dirty="0">
                <a:latin typeface="TimesNewRomanPSMT"/>
              </a:rPr>
              <a:t>İ</a:t>
            </a:r>
            <a:r>
              <a:rPr lang="tr-TR" sz="900" dirty="0">
                <a:latin typeface="Times New Roman" panose="02020603050405020304" pitchFamily="18" charset="0"/>
              </a:rPr>
              <a:t>M FAKÜLTES</a:t>
            </a:r>
            <a:r>
              <a:rPr lang="tr-TR" sz="900" dirty="0">
                <a:latin typeface="TimesNewRomanPSMT"/>
              </a:rPr>
              <a:t>İ </a:t>
            </a:r>
            <a:r>
              <a:rPr lang="tr-TR" sz="900" dirty="0">
                <a:latin typeface="Times New Roman" panose="02020603050405020304" pitchFamily="18" charset="0"/>
              </a:rPr>
              <a:t>YAYINI NO: </a:t>
            </a:r>
            <a:r>
              <a:rPr lang="tr-TR" sz="900" dirty="0" smtClean="0">
                <a:latin typeface="Times New Roman" panose="02020603050405020304" pitchFamily="18" charset="0"/>
              </a:rPr>
              <a:t>1496 (İNTERNET AÇIK ERİŞİM)</a:t>
            </a:r>
            <a:endParaRPr lang="tr-TR" sz="900" dirty="0">
              <a:latin typeface="Times New Roman" panose="02020603050405020304" pitchFamily="18" charset="0"/>
            </a:endParaRPr>
          </a:p>
          <a:p>
            <a:r>
              <a:rPr lang="tr-TR" sz="900" b="1" dirty="0">
                <a:latin typeface="Arial" panose="020B0604020202020204" pitchFamily="34" charset="0"/>
              </a:rPr>
              <a:t>TIBB</a:t>
            </a:r>
            <a:r>
              <a:rPr lang="tr-TR" sz="900" b="1" dirty="0">
                <a:latin typeface="Arial-BoldMT"/>
              </a:rPr>
              <a:t>İ </a:t>
            </a:r>
            <a:r>
              <a:rPr lang="tr-TR" sz="900" b="1" dirty="0">
                <a:latin typeface="Arial" panose="020B0604020202020204" pitchFamily="34" charset="0"/>
              </a:rPr>
              <a:t>TERM</a:t>
            </a:r>
            <a:r>
              <a:rPr lang="tr-TR" sz="900" b="1" dirty="0">
                <a:latin typeface="Arial-BoldMT"/>
              </a:rPr>
              <a:t>İ</a:t>
            </a:r>
            <a:r>
              <a:rPr lang="tr-TR" sz="900" b="1" dirty="0">
                <a:latin typeface="Arial" panose="020B0604020202020204" pitchFamily="34" charset="0"/>
              </a:rPr>
              <a:t>NOLOJ</a:t>
            </a:r>
            <a:r>
              <a:rPr lang="tr-TR" sz="900" b="1" dirty="0">
                <a:latin typeface="Arial-BoldMT"/>
              </a:rPr>
              <a:t>İ</a:t>
            </a:r>
          </a:p>
          <a:p>
            <a:r>
              <a:rPr lang="tr-TR" sz="900" b="1" i="1" dirty="0">
                <a:latin typeface="Times New Roman" panose="02020603050405020304" pitchFamily="18" charset="0"/>
              </a:rPr>
              <a:t>Yazarlar</a:t>
            </a:r>
          </a:p>
          <a:p>
            <a:r>
              <a:rPr lang="tr-TR" sz="900" i="1" dirty="0" err="1">
                <a:latin typeface="Times New Roman" panose="02020603050405020304" pitchFamily="18" charset="0"/>
              </a:rPr>
              <a:t>Prof.Dr</a:t>
            </a:r>
            <a:r>
              <a:rPr lang="tr-TR" sz="900" i="1" dirty="0">
                <a:latin typeface="Times New Roman" panose="02020603050405020304" pitchFamily="18" charset="0"/>
              </a:rPr>
              <a:t>. Didem ARSLANTA</a:t>
            </a:r>
            <a:r>
              <a:rPr lang="tr-TR" sz="900" i="1" dirty="0">
                <a:latin typeface="TimesNewRomanPS-ItalicMT"/>
              </a:rPr>
              <a:t>Ş </a:t>
            </a:r>
            <a:r>
              <a:rPr lang="tr-TR" sz="900" i="1" dirty="0">
                <a:latin typeface="Times New Roman" panose="02020603050405020304" pitchFamily="18" charset="0"/>
              </a:rPr>
              <a:t>(Ünite 1)</a:t>
            </a:r>
          </a:p>
          <a:p>
            <a:r>
              <a:rPr lang="tr-TR" sz="900" i="1" dirty="0" err="1">
                <a:latin typeface="Times New Roman" panose="02020603050405020304" pitchFamily="18" charset="0"/>
              </a:rPr>
              <a:t>Prof.Dr</a:t>
            </a:r>
            <a:r>
              <a:rPr lang="tr-TR" sz="900" i="1" dirty="0">
                <a:latin typeface="Times New Roman" panose="02020603050405020304" pitchFamily="18" charset="0"/>
              </a:rPr>
              <a:t>. Demet ÖZBABALIK (Ünite 2)</a:t>
            </a:r>
          </a:p>
          <a:p>
            <a:r>
              <a:rPr lang="pt-BR" sz="900" i="1" dirty="0">
                <a:latin typeface="Times New Roman" panose="02020603050405020304" pitchFamily="18" charset="0"/>
              </a:rPr>
              <a:t>Doç.Dr. Melis NAÇAR (Ünite 3)</a:t>
            </a:r>
          </a:p>
          <a:p>
            <a:r>
              <a:rPr lang="tr-TR" sz="900" i="1" dirty="0" err="1">
                <a:latin typeface="Times New Roman" panose="02020603050405020304" pitchFamily="18" charset="0"/>
              </a:rPr>
              <a:t>Prof.Dr</a:t>
            </a:r>
            <a:r>
              <a:rPr lang="tr-TR" sz="900" i="1" dirty="0">
                <a:latin typeface="Times New Roman" panose="02020603050405020304" pitchFamily="18" charset="0"/>
              </a:rPr>
              <a:t>. Ali ARSLANTA</a:t>
            </a:r>
            <a:r>
              <a:rPr lang="tr-TR" sz="900" i="1" dirty="0">
                <a:latin typeface="TimesNewRomanPS-ItalicMT"/>
              </a:rPr>
              <a:t>Ş </a:t>
            </a:r>
            <a:r>
              <a:rPr lang="tr-TR" sz="900" i="1" dirty="0">
                <a:latin typeface="Times New Roman" panose="02020603050405020304" pitchFamily="18" charset="0"/>
              </a:rPr>
              <a:t>(Ünite 4)</a:t>
            </a:r>
          </a:p>
          <a:p>
            <a:r>
              <a:rPr lang="tr-TR" sz="900" i="1" dirty="0" err="1">
                <a:latin typeface="Times New Roman" panose="02020603050405020304" pitchFamily="18" charset="0"/>
              </a:rPr>
              <a:t>Prof.Dr</a:t>
            </a:r>
            <a:r>
              <a:rPr lang="tr-TR" sz="900" i="1" dirty="0">
                <a:latin typeface="Times New Roman" panose="02020603050405020304" pitchFamily="18" charset="0"/>
              </a:rPr>
              <a:t>. Dilek ASLAN (Ünite 5)</a:t>
            </a:r>
          </a:p>
          <a:p>
            <a:r>
              <a:rPr lang="tr-TR" sz="900" i="1" dirty="0" err="1">
                <a:latin typeface="Times New Roman" panose="02020603050405020304" pitchFamily="18" charset="0"/>
              </a:rPr>
              <a:t>Prof.Dr</a:t>
            </a:r>
            <a:r>
              <a:rPr lang="tr-TR" sz="900" i="1" dirty="0">
                <a:latin typeface="Times New Roman" panose="02020603050405020304" pitchFamily="18" charset="0"/>
              </a:rPr>
              <a:t>. Kevser EROL (Ünite 6)</a:t>
            </a:r>
          </a:p>
          <a:p>
            <a:r>
              <a:rPr lang="tr-TR" sz="900" i="1" dirty="0" err="1">
                <a:latin typeface="Times New Roman" panose="02020603050405020304" pitchFamily="18" charset="0"/>
              </a:rPr>
              <a:t>Prof.Dr</a:t>
            </a:r>
            <a:r>
              <a:rPr lang="tr-TR" sz="900" i="1" dirty="0">
                <a:latin typeface="Times New Roman" panose="02020603050405020304" pitchFamily="18" charset="0"/>
              </a:rPr>
              <a:t>. Baki ADAPINAR (Ünite 7)</a:t>
            </a:r>
          </a:p>
          <a:p>
            <a:r>
              <a:rPr lang="tr-TR" sz="900" i="1" dirty="0" err="1">
                <a:latin typeface="Times New Roman" panose="02020603050405020304" pitchFamily="18" charset="0"/>
              </a:rPr>
              <a:t>Prof.Dr</a:t>
            </a:r>
            <a:r>
              <a:rPr lang="tr-TR" sz="900" i="1" dirty="0">
                <a:latin typeface="Times New Roman" panose="02020603050405020304" pitchFamily="18" charset="0"/>
              </a:rPr>
              <a:t>. Alaettin ÜNSAL (Ünite 8)</a:t>
            </a:r>
          </a:p>
          <a:p>
            <a:r>
              <a:rPr lang="tr-TR" sz="900" b="1" i="1" dirty="0">
                <a:latin typeface="Times New Roman" panose="02020603050405020304" pitchFamily="18" charset="0"/>
              </a:rPr>
              <a:t>Editör</a:t>
            </a:r>
          </a:p>
          <a:p>
            <a:r>
              <a:rPr lang="tr-TR" sz="900" i="1" dirty="0" err="1">
                <a:latin typeface="Times New Roman" panose="02020603050405020304" pitchFamily="18" charset="0"/>
              </a:rPr>
              <a:t>Prof.Dr</a:t>
            </a:r>
            <a:r>
              <a:rPr lang="tr-TR" sz="900" i="1" dirty="0">
                <a:latin typeface="Times New Roman" panose="02020603050405020304" pitchFamily="18" charset="0"/>
              </a:rPr>
              <a:t>. Didem ARSLANTA</a:t>
            </a:r>
            <a:r>
              <a:rPr lang="tr-TR" sz="900" i="1" dirty="0">
                <a:latin typeface="TimesNewRomanPS-ItalicMT"/>
              </a:rPr>
              <a:t>Ş</a:t>
            </a:r>
          </a:p>
          <a:p>
            <a:r>
              <a:rPr lang="tr-TR" sz="900" dirty="0">
                <a:latin typeface="Calibri" panose="020F0502020204030204" pitchFamily="34" charset="0"/>
              </a:rPr>
              <a:t>􀀁</a:t>
            </a:r>
          </a:p>
          <a:p>
            <a:r>
              <a:rPr lang="tr-TR" sz="900" b="1" dirty="0">
                <a:latin typeface="Arial" panose="020B0604020202020204" pitchFamily="34" charset="0"/>
              </a:rPr>
              <a:t>ANADOLU ÜN</a:t>
            </a:r>
            <a:r>
              <a:rPr lang="tr-TR" sz="900" b="1" dirty="0">
                <a:latin typeface="Arial-BoldMT"/>
              </a:rPr>
              <a:t>İ</a:t>
            </a:r>
            <a:r>
              <a:rPr lang="tr-TR" sz="900" b="1" dirty="0">
                <a:latin typeface="Arial" panose="020B0604020202020204" pitchFamily="34" charset="0"/>
              </a:rPr>
              <a:t>VERS</a:t>
            </a:r>
            <a:r>
              <a:rPr lang="tr-TR" sz="900" b="1" dirty="0">
                <a:latin typeface="Arial-BoldMT"/>
              </a:rPr>
              <a:t>İ</a:t>
            </a:r>
            <a:r>
              <a:rPr lang="tr-TR" sz="900" b="1" dirty="0">
                <a:latin typeface="Arial" panose="020B0604020202020204" pitchFamily="34" charset="0"/>
              </a:rPr>
              <a:t>TES</a:t>
            </a:r>
            <a:r>
              <a:rPr lang="tr-TR" sz="900" b="1" dirty="0">
                <a:latin typeface="Arial-BoldMT"/>
              </a:rPr>
              <a:t>İ</a:t>
            </a:r>
          </a:p>
          <a:p>
            <a:r>
              <a:rPr lang="tr-TR" sz="900" dirty="0">
                <a:latin typeface="Calibri" panose="020F0502020204030204" pitchFamily="34" charset="0"/>
              </a:rPr>
              <a:t>􀀁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2071078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98</Words>
  <Application>Microsoft Office PowerPoint</Application>
  <PresentationFormat>Geniş ekran</PresentationFormat>
  <Paragraphs>19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Arial</vt:lpstr>
      <vt:lpstr>Arial-BoldMT</vt:lpstr>
      <vt:lpstr>Calibri</vt:lpstr>
      <vt:lpstr>Calibri Light</vt:lpstr>
      <vt:lpstr>Times New Roman</vt:lpstr>
      <vt:lpstr>TimesNewRomanPS-ItalicMT</vt:lpstr>
      <vt:lpstr>TimesNewRomanPSMT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KILIÇ</dc:creator>
  <cp:lastModifiedBy>KILIÇ</cp:lastModifiedBy>
  <cp:revision>4</cp:revision>
  <dcterms:created xsi:type="dcterms:W3CDTF">2019-05-09T12:27:50Z</dcterms:created>
  <dcterms:modified xsi:type="dcterms:W3CDTF">2019-05-09T12:41:20Z</dcterms:modified>
</cp:coreProperties>
</file>