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A92FA-0127-49BE-B17A-039E3606D617}" type="datetimeFigureOut">
              <a:rPr lang="tr-TR" smtClean="0"/>
              <a:t>9.5.2019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63F5-8C7A-42C3-AABC-BA4CC635A9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404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A92FA-0127-49BE-B17A-039E3606D617}" type="datetimeFigureOut">
              <a:rPr lang="tr-TR" smtClean="0"/>
              <a:t>9.5.2019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63F5-8C7A-42C3-AABC-BA4CC635A9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3482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A92FA-0127-49BE-B17A-039E3606D617}" type="datetimeFigureOut">
              <a:rPr lang="tr-TR" smtClean="0"/>
              <a:t>9.5.2019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63F5-8C7A-42C3-AABC-BA4CC635A9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6356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A92FA-0127-49BE-B17A-039E3606D617}" type="datetimeFigureOut">
              <a:rPr lang="tr-TR" smtClean="0"/>
              <a:t>9.5.2019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63F5-8C7A-42C3-AABC-BA4CC635A9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5823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A92FA-0127-49BE-B17A-039E3606D617}" type="datetimeFigureOut">
              <a:rPr lang="tr-TR" smtClean="0"/>
              <a:t>9.5.2019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63F5-8C7A-42C3-AABC-BA4CC635A9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1885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A92FA-0127-49BE-B17A-039E3606D617}" type="datetimeFigureOut">
              <a:rPr lang="tr-TR" smtClean="0"/>
              <a:t>9.5.2019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63F5-8C7A-42C3-AABC-BA4CC635A9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9040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A92FA-0127-49BE-B17A-039E3606D617}" type="datetimeFigureOut">
              <a:rPr lang="tr-TR" smtClean="0"/>
              <a:t>9.5.2019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63F5-8C7A-42C3-AABC-BA4CC635A9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4055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A92FA-0127-49BE-B17A-039E3606D617}" type="datetimeFigureOut">
              <a:rPr lang="tr-TR" smtClean="0"/>
              <a:t>9.5.2019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63F5-8C7A-42C3-AABC-BA4CC635A9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0592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A92FA-0127-49BE-B17A-039E3606D617}" type="datetimeFigureOut">
              <a:rPr lang="tr-TR" smtClean="0"/>
              <a:t>9.5.2019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63F5-8C7A-42C3-AABC-BA4CC635A9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6732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A92FA-0127-49BE-B17A-039E3606D617}" type="datetimeFigureOut">
              <a:rPr lang="tr-TR" smtClean="0"/>
              <a:t>9.5.2019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63F5-8C7A-42C3-AABC-BA4CC635A9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2878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A92FA-0127-49BE-B17A-039E3606D617}" type="datetimeFigureOut">
              <a:rPr lang="tr-TR" smtClean="0"/>
              <a:t>9.5.2019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63F5-8C7A-42C3-AABC-BA4CC635A9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5825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BA92FA-0127-49BE-B17A-039E3606D617}" type="datetimeFigureOut">
              <a:rPr lang="tr-TR" smtClean="0"/>
              <a:t>9.5.2019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BF63F5-8C7A-42C3-AABC-BA4CC635A9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1028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2104222" y="1377108"/>
            <a:ext cx="761265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7200" dirty="0" smtClean="0"/>
              <a:t>Radyolojik Terminoloji</a:t>
            </a:r>
            <a:endParaRPr lang="tr-TR" sz="7200" dirty="0"/>
          </a:p>
        </p:txBody>
      </p:sp>
    </p:spTree>
    <p:extLst>
      <p:ext uri="{BB962C8B-B14F-4D97-AF65-F5344CB8AC3E}">
        <p14:creationId xmlns:p14="http://schemas.microsoft.com/office/powerpoint/2010/main" val="121432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647" y="515554"/>
            <a:ext cx="5229225" cy="5915025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0853" y="408454"/>
            <a:ext cx="4443470" cy="6129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08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137" y="232788"/>
            <a:ext cx="5162550" cy="652462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0796" y="669137"/>
            <a:ext cx="4436124" cy="6042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74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888" y="236862"/>
            <a:ext cx="4736508" cy="6274106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6279" y="347030"/>
            <a:ext cx="4438728" cy="6163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924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710" y="275938"/>
            <a:ext cx="4953000" cy="637222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4549" y="365163"/>
            <a:ext cx="4962525" cy="575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904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035" y="770894"/>
            <a:ext cx="5086350" cy="509587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9652" y="523243"/>
            <a:ext cx="5143500" cy="559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888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119" y="91061"/>
            <a:ext cx="5095875" cy="654367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8833" y="202838"/>
            <a:ext cx="4622094" cy="6431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496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120" y="415502"/>
            <a:ext cx="4751944" cy="6217496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9210" y="2702805"/>
            <a:ext cx="491490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9669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25967" y="2967996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900" dirty="0" smtClean="0">
                <a:latin typeface="Times New Roman" panose="02020603050405020304" pitchFamily="18" charset="0"/>
              </a:rPr>
              <a:t>Kaynak</a:t>
            </a:r>
          </a:p>
          <a:p>
            <a:r>
              <a:rPr lang="tr-TR" sz="900" dirty="0" smtClean="0">
                <a:latin typeface="Times New Roman" panose="02020603050405020304" pitchFamily="18" charset="0"/>
              </a:rPr>
              <a:t>T.C</a:t>
            </a:r>
            <a:r>
              <a:rPr lang="tr-TR" sz="900" dirty="0">
                <a:latin typeface="Times New Roman" panose="02020603050405020304" pitchFamily="18" charset="0"/>
              </a:rPr>
              <a:t>. ANADOLU ÜN</a:t>
            </a:r>
            <a:r>
              <a:rPr lang="tr-TR" sz="900" dirty="0">
                <a:latin typeface="TimesNewRomanPSMT"/>
              </a:rPr>
              <a:t>İ</a:t>
            </a:r>
            <a:r>
              <a:rPr lang="tr-TR" sz="900" dirty="0">
                <a:latin typeface="Times New Roman" panose="02020603050405020304" pitchFamily="18" charset="0"/>
              </a:rPr>
              <a:t>VERS</a:t>
            </a:r>
            <a:r>
              <a:rPr lang="tr-TR" sz="900" dirty="0">
                <a:latin typeface="TimesNewRomanPSMT"/>
              </a:rPr>
              <a:t>İ</a:t>
            </a:r>
            <a:r>
              <a:rPr lang="tr-TR" sz="900" dirty="0">
                <a:latin typeface="Times New Roman" panose="02020603050405020304" pitchFamily="18" charset="0"/>
              </a:rPr>
              <a:t>TES</a:t>
            </a:r>
            <a:r>
              <a:rPr lang="tr-TR" sz="900" dirty="0">
                <a:latin typeface="TimesNewRomanPSMT"/>
              </a:rPr>
              <a:t>İ </a:t>
            </a:r>
            <a:r>
              <a:rPr lang="tr-TR" sz="900" dirty="0">
                <a:latin typeface="Times New Roman" panose="02020603050405020304" pitchFamily="18" charset="0"/>
              </a:rPr>
              <a:t>YAYINI NO: 2525</a:t>
            </a:r>
          </a:p>
          <a:p>
            <a:r>
              <a:rPr lang="tr-TR" sz="900" dirty="0">
                <a:latin typeface="Times New Roman" panose="02020603050405020304" pitchFamily="18" charset="0"/>
              </a:rPr>
              <a:t>AÇIKÖ</a:t>
            </a:r>
            <a:r>
              <a:rPr lang="tr-TR" sz="900" dirty="0">
                <a:latin typeface="TimesNewRomanPSMT"/>
              </a:rPr>
              <a:t>Ğ</a:t>
            </a:r>
            <a:r>
              <a:rPr lang="tr-TR" sz="900" dirty="0">
                <a:latin typeface="Times New Roman" panose="02020603050405020304" pitchFamily="18" charset="0"/>
              </a:rPr>
              <a:t>RET</a:t>
            </a:r>
            <a:r>
              <a:rPr lang="tr-TR" sz="900" dirty="0">
                <a:latin typeface="TimesNewRomanPSMT"/>
              </a:rPr>
              <a:t>İ</a:t>
            </a:r>
            <a:r>
              <a:rPr lang="tr-TR" sz="900" dirty="0">
                <a:latin typeface="Times New Roman" panose="02020603050405020304" pitchFamily="18" charset="0"/>
              </a:rPr>
              <a:t>M FAKÜLTES</a:t>
            </a:r>
            <a:r>
              <a:rPr lang="tr-TR" sz="900" dirty="0">
                <a:latin typeface="TimesNewRomanPSMT"/>
              </a:rPr>
              <a:t>İ </a:t>
            </a:r>
            <a:r>
              <a:rPr lang="tr-TR" sz="900" dirty="0">
                <a:latin typeface="Times New Roman" panose="02020603050405020304" pitchFamily="18" charset="0"/>
              </a:rPr>
              <a:t>YAYINI NO: </a:t>
            </a:r>
            <a:r>
              <a:rPr lang="tr-TR" sz="900" dirty="0" smtClean="0">
                <a:latin typeface="Times New Roman" panose="02020603050405020304" pitchFamily="18" charset="0"/>
              </a:rPr>
              <a:t>1496 (İNTERNET AÇIK ERİŞİM)</a:t>
            </a:r>
            <a:endParaRPr lang="tr-TR" sz="900" dirty="0">
              <a:latin typeface="Times New Roman" panose="02020603050405020304" pitchFamily="18" charset="0"/>
            </a:endParaRPr>
          </a:p>
          <a:p>
            <a:r>
              <a:rPr lang="tr-TR" sz="900" b="1" dirty="0">
                <a:latin typeface="Arial" panose="020B0604020202020204" pitchFamily="34" charset="0"/>
              </a:rPr>
              <a:t>TIBB</a:t>
            </a:r>
            <a:r>
              <a:rPr lang="tr-TR" sz="900" b="1" dirty="0">
                <a:latin typeface="Arial-BoldMT"/>
              </a:rPr>
              <a:t>İ </a:t>
            </a:r>
            <a:r>
              <a:rPr lang="tr-TR" sz="900" b="1" dirty="0">
                <a:latin typeface="Arial" panose="020B0604020202020204" pitchFamily="34" charset="0"/>
              </a:rPr>
              <a:t>TERM</a:t>
            </a:r>
            <a:r>
              <a:rPr lang="tr-TR" sz="900" b="1" dirty="0">
                <a:latin typeface="Arial-BoldMT"/>
              </a:rPr>
              <a:t>İ</a:t>
            </a:r>
            <a:r>
              <a:rPr lang="tr-TR" sz="900" b="1" dirty="0">
                <a:latin typeface="Arial" panose="020B0604020202020204" pitchFamily="34" charset="0"/>
              </a:rPr>
              <a:t>NOLOJ</a:t>
            </a:r>
            <a:r>
              <a:rPr lang="tr-TR" sz="900" b="1" dirty="0">
                <a:latin typeface="Arial-BoldMT"/>
              </a:rPr>
              <a:t>İ</a:t>
            </a:r>
          </a:p>
          <a:p>
            <a:r>
              <a:rPr lang="tr-TR" sz="900" b="1" i="1" dirty="0">
                <a:latin typeface="Times New Roman" panose="02020603050405020304" pitchFamily="18" charset="0"/>
              </a:rPr>
              <a:t>Yazarlar</a:t>
            </a:r>
          </a:p>
          <a:p>
            <a:r>
              <a:rPr lang="tr-TR" sz="900" i="1" dirty="0" err="1">
                <a:latin typeface="Times New Roman" panose="02020603050405020304" pitchFamily="18" charset="0"/>
              </a:rPr>
              <a:t>Prof.Dr</a:t>
            </a:r>
            <a:r>
              <a:rPr lang="tr-TR" sz="900" i="1" dirty="0">
                <a:latin typeface="Times New Roman" panose="02020603050405020304" pitchFamily="18" charset="0"/>
              </a:rPr>
              <a:t>. Didem ARSLANTA</a:t>
            </a:r>
            <a:r>
              <a:rPr lang="tr-TR" sz="900" i="1" dirty="0">
                <a:latin typeface="TimesNewRomanPS-ItalicMT"/>
              </a:rPr>
              <a:t>Ş </a:t>
            </a:r>
            <a:r>
              <a:rPr lang="tr-TR" sz="900" i="1" dirty="0">
                <a:latin typeface="Times New Roman" panose="02020603050405020304" pitchFamily="18" charset="0"/>
              </a:rPr>
              <a:t>(Ünite 1)</a:t>
            </a:r>
          </a:p>
          <a:p>
            <a:r>
              <a:rPr lang="tr-TR" sz="900" i="1" dirty="0" err="1">
                <a:latin typeface="Times New Roman" panose="02020603050405020304" pitchFamily="18" charset="0"/>
              </a:rPr>
              <a:t>Prof.Dr</a:t>
            </a:r>
            <a:r>
              <a:rPr lang="tr-TR" sz="900" i="1" dirty="0">
                <a:latin typeface="Times New Roman" panose="02020603050405020304" pitchFamily="18" charset="0"/>
              </a:rPr>
              <a:t>. Demet ÖZBABALIK (Ünite 2)</a:t>
            </a:r>
          </a:p>
          <a:p>
            <a:r>
              <a:rPr lang="pt-BR" sz="900" i="1" dirty="0">
                <a:latin typeface="Times New Roman" panose="02020603050405020304" pitchFamily="18" charset="0"/>
              </a:rPr>
              <a:t>Doç.Dr. Melis NAÇAR (Ünite 3)</a:t>
            </a:r>
          </a:p>
          <a:p>
            <a:r>
              <a:rPr lang="tr-TR" sz="900" i="1" dirty="0" err="1">
                <a:latin typeface="Times New Roman" panose="02020603050405020304" pitchFamily="18" charset="0"/>
              </a:rPr>
              <a:t>Prof.Dr</a:t>
            </a:r>
            <a:r>
              <a:rPr lang="tr-TR" sz="900" i="1" dirty="0">
                <a:latin typeface="Times New Roman" panose="02020603050405020304" pitchFamily="18" charset="0"/>
              </a:rPr>
              <a:t>. Ali ARSLANTA</a:t>
            </a:r>
            <a:r>
              <a:rPr lang="tr-TR" sz="900" i="1" dirty="0">
                <a:latin typeface="TimesNewRomanPS-ItalicMT"/>
              </a:rPr>
              <a:t>Ş </a:t>
            </a:r>
            <a:r>
              <a:rPr lang="tr-TR" sz="900" i="1" dirty="0">
                <a:latin typeface="Times New Roman" panose="02020603050405020304" pitchFamily="18" charset="0"/>
              </a:rPr>
              <a:t>(Ünite 4)</a:t>
            </a:r>
          </a:p>
          <a:p>
            <a:r>
              <a:rPr lang="tr-TR" sz="900" i="1" dirty="0" err="1">
                <a:latin typeface="Times New Roman" panose="02020603050405020304" pitchFamily="18" charset="0"/>
              </a:rPr>
              <a:t>Prof.Dr</a:t>
            </a:r>
            <a:r>
              <a:rPr lang="tr-TR" sz="900" i="1" dirty="0">
                <a:latin typeface="Times New Roman" panose="02020603050405020304" pitchFamily="18" charset="0"/>
              </a:rPr>
              <a:t>. Dilek ASLAN (Ünite 5)</a:t>
            </a:r>
          </a:p>
          <a:p>
            <a:r>
              <a:rPr lang="tr-TR" sz="900" i="1" dirty="0" err="1">
                <a:latin typeface="Times New Roman" panose="02020603050405020304" pitchFamily="18" charset="0"/>
              </a:rPr>
              <a:t>Prof.Dr</a:t>
            </a:r>
            <a:r>
              <a:rPr lang="tr-TR" sz="900" i="1" dirty="0">
                <a:latin typeface="Times New Roman" panose="02020603050405020304" pitchFamily="18" charset="0"/>
              </a:rPr>
              <a:t>. Kevser EROL (Ünite 6)</a:t>
            </a:r>
          </a:p>
          <a:p>
            <a:r>
              <a:rPr lang="tr-TR" sz="900" i="1" dirty="0" err="1">
                <a:latin typeface="Times New Roman" panose="02020603050405020304" pitchFamily="18" charset="0"/>
              </a:rPr>
              <a:t>Prof.Dr</a:t>
            </a:r>
            <a:r>
              <a:rPr lang="tr-TR" sz="900" i="1" dirty="0">
                <a:latin typeface="Times New Roman" panose="02020603050405020304" pitchFamily="18" charset="0"/>
              </a:rPr>
              <a:t>. Baki ADAPINAR (Ünite 7)</a:t>
            </a:r>
          </a:p>
          <a:p>
            <a:r>
              <a:rPr lang="tr-TR" sz="900" i="1" dirty="0" err="1">
                <a:latin typeface="Times New Roman" panose="02020603050405020304" pitchFamily="18" charset="0"/>
              </a:rPr>
              <a:t>Prof.Dr</a:t>
            </a:r>
            <a:r>
              <a:rPr lang="tr-TR" sz="900" i="1" dirty="0">
                <a:latin typeface="Times New Roman" panose="02020603050405020304" pitchFamily="18" charset="0"/>
              </a:rPr>
              <a:t>. Alaettin ÜNSAL (Ünite 8)</a:t>
            </a:r>
          </a:p>
          <a:p>
            <a:r>
              <a:rPr lang="tr-TR" sz="900" b="1" i="1" dirty="0">
                <a:latin typeface="Times New Roman" panose="02020603050405020304" pitchFamily="18" charset="0"/>
              </a:rPr>
              <a:t>Editör</a:t>
            </a:r>
          </a:p>
          <a:p>
            <a:r>
              <a:rPr lang="tr-TR" sz="900" i="1" dirty="0" err="1">
                <a:latin typeface="Times New Roman" panose="02020603050405020304" pitchFamily="18" charset="0"/>
              </a:rPr>
              <a:t>Prof.Dr</a:t>
            </a:r>
            <a:r>
              <a:rPr lang="tr-TR" sz="900" i="1" dirty="0">
                <a:latin typeface="Times New Roman" panose="02020603050405020304" pitchFamily="18" charset="0"/>
              </a:rPr>
              <a:t>. Didem ARSLANTA</a:t>
            </a:r>
            <a:r>
              <a:rPr lang="tr-TR" sz="900" i="1" dirty="0">
                <a:latin typeface="TimesNewRomanPS-ItalicMT"/>
              </a:rPr>
              <a:t>Ş</a:t>
            </a:r>
          </a:p>
          <a:p>
            <a:r>
              <a:rPr lang="tr-TR" sz="900" dirty="0">
                <a:latin typeface="Calibri" panose="020F0502020204030204" pitchFamily="34" charset="0"/>
              </a:rPr>
              <a:t>􀀁</a:t>
            </a:r>
          </a:p>
          <a:p>
            <a:r>
              <a:rPr lang="tr-TR" sz="900" b="1" dirty="0">
                <a:latin typeface="Arial" panose="020B0604020202020204" pitchFamily="34" charset="0"/>
              </a:rPr>
              <a:t>ANADOLU ÜN</a:t>
            </a:r>
            <a:r>
              <a:rPr lang="tr-TR" sz="900" b="1" dirty="0">
                <a:latin typeface="Arial-BoldMT"/>
              </a:rPr>
              <a:t>İ</a:t>
            </a:r>
            <a:r>
              <a:rPr lang="tr-TR" sz="900" b="1" dirty="0">
                <a:latin typeface="Arial" panose="020B0604020202020204" pitchFamily="34" charset="0"/>
              </a:rPr>
              <a:t>VERS</a:t>
            </a:r>
            <a:r>
              <a:rPr lang="tr-TR" sz="900" b="1" dirty="0">
                <a:latin typeface="Arial-BoldMT"/>
              </a:rPr>
              <a:t>İ</a:t>
            </a:r>
            <a:r>
              <a:rPr lang="tr-TR" sz="900" b="1" dirty="0">
                <a:latin typeface="Arial" panose="020B0604020202020204" pitchFamily="34" charset="0"/>
              </a:rPr>
              <a:t>TES</a:t>
            </a:r>
            <a:r>
              <a:rPr lang="tr-TR" sz="900" b="1" dirty="0">
                <a:latin typeface="Arial-BoldMT"/>
              </a:rPr>
              <a:t>İ</a:t>
            </a:r>
          </a:p>
          <a:p>
            <a:r>
              <a:rPr lang="tr-TR" sz="900" dirty="0">
                <a:latin typeface="Calibri" panose="020F0502020204030204" pitchFamily="34" charset="0"/>
              </a:rPr>
              <a:t>􀀁</a:t>
            </a:r>
            <a:endParaRPr lang="tr-TR" sz="900" dirty="0"/>
          </a:p>
        </p:txBody>
      </p:sp>
    </p:spTree>
    <p:extLst>
      <p:ext uri="{BB962C8B-B14F-4D97-AF65-F5344CB8AC3E}">
        <p14:creationId xmlns:p14="http://schemas.microsoft.com/office/powerpoint/2010/main" val="20710786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98</Words>
  <Application>Microsoft Office PowerPoint</Application>
  <PresentationFormat>Geniş ekran</PresentationFormat>
  <Paragraphs>19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7" baseType="lpstr">
      <vt:lpstr>Arial</vt:lpstr>
      <vt:lpstr>Arial-BoldMT</vt:lpstr>
      <vt:lpstr>Calibri</vt:lpstr>
      <vt:lpstr>Calibri Light</vt:lpstr>
      <vt:lpstr>Times New Roman</vt:lpstr>
      <vt:lpstr>TimesNewRomanPS-ItalicMT</vt:lpstr>
      <vt:lpstr>TimesNewRomanPSMT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KILIÇ</dc:creator>
  <cp:lastModifiedBy>KILIÇ</cp:lastModifiedBy>
  <cp:revision>4</cp:revision>
  <dcterms:created xsi:type="dcterms:W3CDTF">2019-05-09T12:27:50Z</dcterms:created>
  <dcterms:modified xsi:type="dcterms:W3CDTF">2019-05-09T12:41:20Z</dcterms:modified>
</cp:coreProperties>
</file>