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74" r:id="rId4"/>
    <p:sldId id="273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r>
              <a:rPr lang="tr-TR" sz="1800" dirty="0" smtClean="0"/>
              <a:t>DENETİMLİ SERBESTLİK SİSTEMİNE İLİŞKİN GENEL DEĞERLENDİRME – DSU GÖZÜNDEN</a:t>
            </a:r>
            <a:endParaRPr lang="tr-TR" sz="1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Onarıcı adalet temelinde denetimli serbestlik hizmetlerinin kapsamı ve içeriği</a:t>
            </a:r>
          </a:p>
          <a:p>
            <a:endParaRPr lang="tr-TR" dirty="0" smtClean="0"/>
          </a:p>
          <a:p>
            <a:r>
              <a:rPr lang="tr-TR" dirty="0" smtClean="0"/>
              <a:t>Denetimli serbestlik müdürlüklerinin çalışma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Denetimli serbestlikte spesifik yükümlü profili ve sorun alanları</a:t>
            </a:r>
          </a:p>
          <a:p>
            <a:endParaRPr lang="tr-TR" dirty="0" smtClean="0"/>
          </a:p>
          <a:p>
            <a:r>
              <a:rPr lang="tr-TR" dirty="0" smtClean="0"/>
              <a:t>Çocuk ve genç yükümlülere özel denetimli serbestlik müdahaleleri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276872"/>
            <a:ext cx="8229600" cy="2209800"/>
          </a:xfrm>
        </p:spPr>
        <p:txBody>
          <a:bodyPr/>
          <a:lstStyle/>
          <a:p>
            <a:r>
              <a:rPr lang="tr-TR" dirty="0" smtClean="0"/>
              <a:t>Denetimli serbestlik uzmanlarının mesleki rol ve görevleri</a:t>
            </a:r>
          </a:p>
          <a:p>
            <a:r>
              <a:rPr lang="tr-TR" dirty="0" smtClean="0"/>
              <a:t>İş yükü</a:t>
            </a:r>
          </a:p>
          <a:p>
            <a:r>
              <a:rPr lang="tr-TR" dirty="0" smtClean="0"/>
              <a:t>Mesleki ihtiyaç alanları</a:t>
            </a:r>
          </a:p>
          <a:p>
            <a:r>
              <a:rPr lang="tr-TR" dirty="0" smtClean="0"/>
              <a:t>Çalışma koşulları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564904"/>
            <a:ext cx="8229600" cy="1849760"/>
          </a:xfrm>
        </p:spPr>
        <p:txBody>
          <a:bodyPr/>
          <a:lstStyle/>
          <a:p>
            <a:r>
              <a:rPr lang="tr-TR" dirty="0" smtClean="0"/>
              <a:t>Denetimli serbestlik sisteminde yükümlülerle bireysel ve grup çalışmalarında karşılaşılan spesifik vaka örnekleri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Denetimli serbestlik sistemine dahil olan vakaların izlenme-takip süreci 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2996952"/>
            <a:ext cx="8229600" cy="1777752"/>
          </a:xfrm>
        </p:spPr>
        <p:txBody>
          <a:bodyPr/>
          <a:lstStyle/>
          <a:p>
            <a:r>
              <a:rPr lang="tr-TR" dirty="0" smtClean="0"/>
              <a:t>Denetimli serbestlik sisteminin yükümlülerin iyileştirilmesi sürecine etkisi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408</TotalTime>
  <Words>85</Words>
  <Application>Microsoft Office PowerPoint</Application>
  <PresentationFormat>Ekran Gösterisi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Kaynak</vt:lpstr>
      <vt:lpstr>DENETİMLİ SERBESTLİK SİSTEMİNE İLİŞKİN GENEL DEĞERLENDİRME – DSU GÖZÜNDEN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Münevver ERYALÇIN</cp:lastModifiedBy>
  <cp:revision>14</cp:revision>
  <dcterms:created xsi:type="dcterms:W3CDTF">2021-12-02T08:23:18Z</dcterms:created>
  <dcterms:modified xsi:type="dcterms:W3CDTF">2021-12-06T09:12:33Z</dcterms:modified>
</cp:coreProperties>
</file>