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8" r:id="rId12"/>
    <p:sldId id="109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3.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Temel Ödevler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37" y="2947987"/>
            <a:ext cx="31337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0" y="2290762"/>
            <a:ext cx="20193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4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567" y="2261994"/>
            <a:ext cx="4084801" cy="25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0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2547937"/>
            <a:ext cx="44958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2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87" y="2648419"/>
            <a:ext cx="5786388" cy="140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2" y="1838227"/>
            <a:ext cx="4486275" cy="342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98015" y="1260041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56" y="2500312"/>
            <a:ext cx="4902281" cy="196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4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12518</TotalTime>
  <Words>139</Words>
  <Application>Microsoft Office PowerPoint</Application>
  <PresentationFormat>Ekran Gösterisi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823</cp:revision>
  <cp:lastPrinted>2016-10-24T07:53:35Z</cp:lastPrinted>
  <dcterms:created xsi:type="dcterms:W3CDTF">2016-09-18T09:35:24Z</dcterms:created>
  <dcterms:modified xsi:type="dcterms:W3CDTF">2020-03-06T13:15:37Z</dcterms:modified>
</cp:coreProperties>
</file>