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4"/>
  </p:notesMasterIdLst>
  <p:sldIdLst>
    <p:sldId id="1092" r:id="rId4"/>
    <p:sldId id="1083" r:id="rId5"/>
    <p:sldId id="1084" r:id="rId6"/>
    <p:sldId id="1093" r:id="rId7"/>
    <p:sldId id="1094" r:id="rId8"/>
    <p:sldId id="1095" r:id="rId9"/>
    <p:sldId id="1096" r:id="rId10"/>
    <p:sldId id="1097" r:id="rId11"/>
    <p:sldId id="1098" r:id="rId12"/>
    <p:sldId id="1091" r:id="rId1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1471" autoAdjust="0"/>
  </p:normalViewPr>
  <p:slideViewPr>
    <p:cSldViewPr snapToGrid="0">
      <p:cViewPr varScale="1">
        <p:scale>
          <a:sx n="37" d="100"/>
          <a:sy n="37" d="100"/>
        </p:scale>
        <p:origin x="608" y="40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5FB67-13BD-4A07-A42B-F2DDB568A1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96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3/6/2020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3/6/2020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3/6/2020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3/6/2020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3/6/2020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3/6/2020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3/6/2020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3/6/2020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3/6/2020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3/6/2020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3/6/2020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3/6/2020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3/6/2020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3/6/2020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3/6/2020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/>
          <a:lstStyle/>
          <a:p>
            <a:fld id="{419913B4-353A-43F0-919E-C9E766A5124A}" type="datetime1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513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2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3/6/2020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3/6/2020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7" r:id="rId3"/>
    <p:sldLayoutId id="2147483698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206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Ölçme </a:t>
            </a:r>
            <a:r>
              <a:rPr lang="tr-TR" sz="3200" b="1" smtClean="0">
                <a:latin typeface="Arial" panose="020B0604020202020204" pitchFamily="34" charset="0"/>
                <a:cs typeface="Arial" panose="020B0604020202020204" pitchFamily="34" charset="0"/>
              </a:rPr>
              <a:t>Bilgisi </a:t>
            </a:r>
            <a:r>
              <a:rPr lang="tr-TR" sz="3200" b="1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tr-T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(3-0)3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Prof. Dr. </a:t>
            </a: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Türkay</a:t>
            </a:r>
            <a:r>
              <a:rPr lang="en-US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TÜDEŞ</a:t>
            </a:r>
          </a:p>
          <a:p>
            <a:pPr algn="ctr">
              <a:spcAft>
                <a:spcPts val="0"/>
              </a:spcAft>
            </a:pPr>
            <a:r>
              <a:rPr lang="tr-TR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  <a:endParaRPr lang="tr-T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50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73293" y="1113854"/>
            <a:ext cx="8012450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r>
              <a:rPr lang="tr-TR" sz="1500" b="1" dirty="0"/>
              <a:t>Kaynaklar</a:t>
            </a:r>
            <a:endParaRPr lang="tr-TR" sz="1350" dirty="0"/>
          </a:p>
        </p:txBody>
      </p:sp>
      <p:sp>
        <p:nvSpPr>
          <p:cNvPr id="6" name="Dikdörtgen 5"/>
          <p:cNvSpPr/>
          <p:nvPr/>
        </p:nvSpPr>
        <p:spPr>
          <a:xfrm>
            <a:off x="782858" y="1465949"/>
            <a:ext cx="7557470" cy="3312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Ölçme Bilgisi Pratik Jeodezi, Prof. Dr. Erdoğan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Özbenli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ve Prof. Dr. Türkay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Tüdeş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Trabzon, 2001.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Ölçme Bilgisi, Doç. Dr. İbrahim Koç, İstanbul, 1998.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İmar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Planı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Uygulamaları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Kentsel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Alan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Düzenlemesi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Prof. Dr. Türkay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Tüdeş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Ankara, 2019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dirty="0"/>
              <a:t>Bayrak, T., 2011. </a:t>
            </a:r>
            <a:r>
              <a:rPr lang="tr-TR"/>
              <a:t>Ölçme Bilgisi Ders Notları, Gümüşhane Üniversitesi.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algn="just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tr-TR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12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866572" y="2492990"/>
            <a:ext cx="7473756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 smtClean="0"/>
              <a:t>3. Hafta</a:t>
            </a:r>
            <a:endParaRPr lang="tr-TR" sz="2400" b="1" dirty="0"/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 smtClean="0"/>
              <a:t>Temel Ödevler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400" b="1" dirty="0">
              <a:solidFill>
                <a:schemeClr val="tx2"/>
              </a:solidFill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89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1975" y="365606"/>
            <a:ext cx="6356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 smtClean="0">
                <a:solidFill>
                  <a:srgbClr val="002060"/>
                </a:solidFill>
              </a:rPr>
              <a:t>Temel Ödevler</a:t>
            </a:r>
            <a:endParaRPr lang="tr-TR" sz="2400" b="1" dirty="0">
              <a:solidFill>
                <a:srgbClr val="00206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698015" y="1260041"/>
            <a:ext cx="7557471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</a:pPr>
            <a:r>
              <a:rPr lang="tr-TR" b="1" dirty="0" smtClean="0"/>
              <a:t>II. Temel Ödev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137" y="2947987"/>
            <a:ext cx="31337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9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1975" y="365606"/>
            <a:ext cx="6356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 smtClean="0">
                <a:solidFill>
                  <a:srgbClr val="002060"/>
                </a:solidFill>
              </a:rPr>
              <a:t>Temel Ödevler</a:t>
            </a:r>
            <a:endParaRPr lang="tr-TR" sz="2400" b="1" dirty="0">
              <a:solidFill>
                <a:srgbClr val="00206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698015" y="1260041"/>
            <a:ext cx="7557471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</a:pPr>
            <a:r>
              <a:rPr lang="tr-TR" b="1" dirty="0" smtClean="0"/>
              <a:t>II. Temel Ödev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50" y="2290762"/>
            <a:ext cx="201930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74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1975" y="365606"/>
            <a:ext cx="6356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 smtClean="0">
                <a:solidFill>
                  <a:srgbClr val="002060"/>
                </a:solidFill>
              </a:rPr>
              <a:t>Temel Ödevler</a:t>
            </a:r>
            <a:endParaRPr lang="tr-TR" sz="2400" b="1" dirty="0">
              <a:solidFill>
                <a:srgbClr val="00206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698015" y="1260041"/>
            <a:ext cx="7557471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</a:pPr>
            <a:r>
              <a:rPr lang="tr-TR" b="1" dirty="0" smtClean="0"/>
              <a:t>II. Temel Ödev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567" y="2261994"/>
            <a:ext cx="4084801" cy="253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0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1975" y="365606"/>
            <a:ext cx="6356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 smtClean="0">
                <a:solidFill>
                  <a:srgbClr val="002060"/>
                </a:solidFill>
              </a:rPr>
              <a:t>Temel Ödevler</a:t>
            </a:r>
            <a:endParaRPr lang="tr-TR" sz="2400" b="1" dirty="0">
              <a:solidFill>
                <a:srgbClr val="00206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698015" y="1260041"/>
            <a:ext cx="7557471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</a:pPr>
            <a:r>
              <a:rPr lang="tr-TR" b="1" dirty="0" smtClean="0"/>
              <a:t>II. Temel Ödev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2547937"/>
            <a:ext cx="44958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2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1975" y="365606"/>
            <a:ext cx="6356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 smtClean="0">
                <a:solidFill>
                  <a:srgbClr val="002060"/>
                </a:solidFill>
              </a:rPr>
              <a:t>Temel Ödevler</a:t>
            </a:r>
            <a:endParaRPr lang="tr-TR" sz="2400" b="1" dirty="0">
              <a:solidFill>
                <a:srgbClr val="00206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698015" y="1260041"/>
            <a:ext cx="7557471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</a:pPr>
            <a:r>
              <a:rPr lang="tr-TR" b="1" dirty="0" smtClean="0"/>
              <a:t>II. Temel Ödev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887" y="2648419"/>
            <a:ext cx="5786388" cy="140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9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1975" y="365606"/>
            <a:ext cx="6356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 smtClean="0">
                <a:solidFill>
                  <a:srgbClr val="002060"/>
                </a:solidFill>
              </a:rPr>
              <a:t>Temel Ödevler</a:t>
            </a:r>
            <a:endParaRPr lang="tr-TR" sz="2400" b="1" dirty="0">
              <a:solidFill>
                <a:srgbClr val="00206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698015" y="1260041"/>
            <a:ext cx="7557471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</a:pPr>
            <a:r>
              <a:rPr lang="tr-TR" b="1" dirty="0" smtClean="0"/>
              <a:t>II. Temel Ödev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862" y="1838227"/>
            <a:ext cx="4486275" cy="342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96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131975" y="365606"/>
            <a:ext cx="6356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ct val="20000"/>
              </a:spcBef>
              <a:buClr>
                <a:schemeClr val="accent1"/>
              </a:buClr>
            </a:pPr>
            <a:r>
              <a:rPr lang="tr-TR" sz="2400" b="1" dirty="0" smtClean="0">
                <a:solidFill>
                  <a:srgbClr val="002060"/>
                </a:solidFill>
              </a:rPr>
              <a:t>Temel Ödevler</a:t>
            </a:r>
            <a:endParaRPr lang="tr-TR" sz="2400" b="1" dirty="0">
              <a:solidFill>
                <a:srgbClr val="00206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698015" y="1260041"/>
            <a:ext cx="7557471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</a:pPr>
            <a:r>
              <a:rPr lang="tr-TR" b="1" dirty="0" smtClean="0"/>
              <a:t>II. Temel Ödev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056" y="2500312"/>
            <a:ext cx="4902281" cy="196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4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12518</TotalTime>
  <Words>139</Words>
  <Application>Microsoft Office PowerPoint</Application>
  <PresentationFormat>Ekran Gösterisi (4:3)</PresentationFormat>
  <Paragraphs>27</Paragraphs>
  <Slides>10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10</vt:i4>
      </vt:variant>
    </vt:vector>
  </HeadingPairs>
  <TitlesOfParts>
    <vt:vector size="18" baseType="lpstr">
      <vt:lpstr>ＭＳ Ｐゴシック</vt:lpstr>
      <vt:lpstr>Arial</vt:lpstr>
      <vt:lpstr>Calibri</vt:lpstr>
      <vt:lpstr>Times New Roman</vt:lpstr>
      <vt:lpstr>Wingdings</vt:lpstr>
      <vt:lpstr>ekonomi</vt:lpstr>
      <vt:lpstr>1_Rics</vt:lpstr>
      <vt:lpstr>h.t.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Yeşim Aliefendioğlu</cp:lastModifiedBy>
  <cp:revision>823</cp:revision>
  <cp:lastPrinted>2016-10-24T07:53:35Z</cp:lastPrinted>
  <dcterms:created xsi:type="dcterms:W3CDTF">2016-09-18T09:35:24Z</dcterms:created>
  <dcterms:modified xsi:type="dcterms:W3CDTF">2020-03-06T13:15:37Z</dcterms:modified>
</cp:coreProperties>
</file>