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42" d="100"/>
          <a:sy n="42" d="100"/>
        </p:scale>
        <p:origin x="65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0093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1465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5135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383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511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5810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07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844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428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674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7608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5995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JEM 361 ÖZEL MİNERALOJİ</a:t>
            </a:r>
            <a:endParaRPr lang="tr-TR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73724"/>
            <a:ext cx="9144000" cy="1655762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440" y="789486"/>
            <a:ext cx="1440000" cy="144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000" y="681605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53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b="1" dirty="0"/>
              <a:t>Sağlıkta kullanılan mineraller</a:t>
            </a:r>
            <a:endParaRPr lang="tr-TR" b="1" dirty="0"/>
          </a:p>
        </p:txBody>
      </p:sp>
      <p:pic>
        <p:nvPicPr>
          <p:cNvPr id="1026" name="Picture 2" descr="İ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150" y="2446020"/>
            <a:ext cx="3695700" cy="397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8227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Kuvars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Kalsit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Kaolen</a:t>
            </a:r>
            <a:endParaRPr lang="en-US" dirty="0" smtClean="0"/>
          </a:p>
          <a:p>
            <a:r>
              <a:rPr lang="en-US" dirty="0" smtClean="0"/>
              <a:t>Talk</a:t>
            </a:r>
          </a:p>
          <a:p>
            <a:r>
              <a:rPr lang="en-US" dirty="0" err="1" smtClean="0"/>
              <a:t>Agat</a:t>
            </a:r>
            <a:endParaRPr lang="en-US" dirty="0" smtClean="0"/>
          </a:p>
          <a:p>
            <a:r>
              <a:rPr lang="en-US" dirty="0" err="1" smtClean="0"/>
              <a:t>Zeolit</a:t>
            </a:r>
            <a:endParaRPr lang="en-US" dirty="0" smtClean="0"/>
          </a:p>
          <a:p>
            <a:r>
              <a:rPr lang="en-US" dirty="0" err="1" smtClean="0"/>
              <a:t>Jips</a:t>
            </a:r>
            <a:endParaRPr lang="en-US" dirty="0" smtClean="0"/>
          </a:p>
          <a:p>
            <a:r>
              <a:rPr lang="en-US" dirty="0" smtClean="0"/>
              <a:t>Galen</a:t>
            </a:r>
          </a:p>
          <a:p>
            <a:r>
              <a:rPr lang="en-US" dirty="0" err="1" smtClean="0"/>
              <a:t>Spekularit</a:t>
            </a:r>
            <a:r>
              <a:rPr lang="en-US" dirty="0" smtClean="0"/>
              <a:t> </a:t>
            </a:r>
            <a:r>
              <a:rPr lang="en-US" dirty="0" err="1" smtClean="0"/>
              <a:t>Hematit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99360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19</Words>
  <Application>Microsoft Office PowerPoint</Application>
  <PresentationFormat>Widescreen</PresentationFormat>
  <Paragraphs>11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JEM 361 ÖZEL MİNERALOJİ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Yusuf Kagan KADIOGLU</dc:creator>
  <cp:lastModifiedBy>Yusuf Kagan KADIOGLU</cp:lastModifiedBy>
  <cp:revision>7</cp:revision>
  <dcterms:created xsi:type="dcterms:W3CDTF">2018-02-08T13:34:19Z</dcterms:created>
  <dcterms:modified xsi:type="dcterms:W3CDTF">2018-02-08T15:00:02Z</dcterms:modified>
</cp:coreProperties>
</file>