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42" d="100"/>
          <a:sy n="42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361 ÖZEL MİNERALOJİ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dirty="0"/>
              <a:t>Sağlıkta kullanılan mineraller</a:t>
            </a:r>
            <a:endParaRPr lang="tr-TR" b="1" dirty="0"/>
          </a:p>
        </p:txBody>
      </p:sp>
      <p:pic>
        <p:nvPicPr>
          <p:cNvPr id="1026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150" y="2446020"/>
            <a:ext cx="369570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Kuvars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Kalsit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Kaolen</a:t>
            </a:r>
            <a:endParaRPr lang="en-US" dirty="0" smtClean="0"/>
          </a:p>
          <a:p>
            <a:r>
              <a:rPr lang="en-US" dirty="0" smtClean="0"/>
              <a:t>Talk</a:t>
            </a:r>
          </a:p>
          <a:p>
            <a:r>
              <a:rPr lang="en-US" dirty="0" err="1" smtClean="0"/>
              <a:t>Agat</a:t>
            </a:r>
            <a:endParaRPr lang="en-US" dirty="0" smtClean="0"/>
          </a:p>
          <a:p>
            <a:r>
              <a:rPr lang="en-US" dirty="0" err="1" smtClean="0"/>
              <a:t>Zeolit</a:t>
            </a:r>
            <a:endParaRPr lang="en-US" dirty="0" smtClean="0"/>
          </a:p>
          <a:p>
            <a:r>
              <a:rPr lang="en-US" dirty="0" err="1" smtClean="0"/>
              <a:t>Jips</a:t>
            </a:r>
            <a:endParaRPr lang="en-US" dirty="0" smtClean="0"/>
          </a:p>
          <a:p>
            <a:r>
              <a:rPr lang="en-US" dirty="0" smtClean="0"/>
              <a:t>Galen</a:t>
            </a:r>
          </a:p>
          <a:p>
            <a:r>
              <a:rPr lang="en-US" dirty="0" err="1" smtClean="0"/>
              <a:t>Spekularit</a:t>
            </a:r>
            <a:r>
              <a:rPr lang="en-US" dirty="0" smtClean="0"/>
              <a:t> </a:t>
            </a:r>
            <a:r>
              <a:rPr lang="en-US" dirty="0" err="1" smtClean="0"/>
              <a:t>Hematit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19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JEM 361 ÖZEL MİNERALOJİ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7</cp:revision>
  <dcterms:created xsi:type="dcterms:W3CDTF">2018-02-08T13:34:19Z</dcterms:created>
  <dcterms:modified xsi:type="dcterms:W3CDTF">2018-02-08T15:00:02Z</dcterms:modified>
</cp:coreProperties>
</file>