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3" r:id="rId4"/>
    <p:sldId id="285" r:id="rId5"/>
    <p:sldId id="286" r:id="rId6"/>
    <p:sldId id="287" r:id="rId7"/>
    <p:sldId id="288" r:id="rId8"/>
    <p:sldId id="289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Классификация согласных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9774"/>
            <a:ext cx="9601200" cy="36708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Согласные звуки русского языка классифицируются по четырем основным признакам: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•	По месту образования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•	По способу образования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•	По уровню шума, по звонкости или глухости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•	По твердости или мягкости</a:t>
            </a:r>
          </a:p>
          <a:p>
            <a:pPr marL="0" indent="0">
              <a:lnSpc>
                <a:spcPct val="150000"/>
              </a:lnSpc>
              <a:buNone/>
            </a:pPr>
            <a:endParaRPr lang="ru-RU" b="0" i="0" dirty="0">
              <a:solidFill>
                <a:srgbClr val="40404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598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EB823-760C-4715-8AF3-B63F294CC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7713"/>
          </a:xfrm>
        </p:spPr>
        <p:txBody>
          <a:bodyPr/>
          <a:lstStyle/>
          <a:p>
            <a:r>
              <a:rPr lang="ru-RU" dirty="0"/>
              <a:t>Место образования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6A790-28D2-4D1A-B8C9-97B00F2C1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Место образования зависит от того, где образуется преграда в ротовой полости и какой активный речевой орган участвует в образовании преграды. Место образование преграды также называется фокусом. </a:t>
            </a:r>
          </a:p>
          <a:p>
            <a:pPr marL="0" indent="0">
              <a:buNone/>
            </a:pPr>
            <a:r>
              <a:rPr lang="ru-RU" dirty="0"/>
              <a:t>Согласные русского языка образуются при активном участии  губ или языка. Если активный орган нижняя губа, то согласные называются губными, а если активный орган язык, то согласные называются язычными.</a:t>
            </a:r>
          </a:p>
          <a:p>
            <a:endParaRPr lang="ru-RU" dirty="0"/>
          </a:p>
          <a:p>
            <a:endParaRPr lang="ru-RU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9DDEB7-B0FB-4F55-B8FA-AC237E771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262" y="3902765"/>
            <a:ext cx="5852805" cy="206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83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B09BB5-4E65-4BC9-9534-E0C3AF3365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6068" y="1139687"/>
            <a:ext cx="9945191" cy="3922047"/>
          </a:xfrm>
        </p:spPr>
      </p:pic>
    </p:spTree>
    <p:extLst>
      <p:ext uri="{BB962C8B-B14F-4D97-AF65-F5344CB8AC3E}">
        <p14:creationId xmlns:p14="http://schemas.microsoft.com/office/powerpoint/2010/main" val="222883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AEA05-9AA3-409E-8D5C-10CC4C592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30087"/>
            <a:ext cx="9601200" cy="5337313"/>
          </a:xfrm>
        </p:spPr>
        <p:txBody>
          <a:bodyPr/>
          <a:lstStyle/>
          <a:p>
            <a:r>
              <a:rPr lang="ru-RU" dirty="0"/>
              <a:t>К губно-губным согласным относятся: [б], [б’], [п], [п’], [м], [м’].</a:t>
            </a:r>
          </a:p>
          <a:p>
            <a:r>
              <a:rPr lang="ru-RU" dirty="0"/>
              <a:t>К губно-зубным согласным относятся: [в], [в’], [ф], [ф’].</a:t>
            </a:r>
          </a:p>
          <a:p>
            <a:r>
              <a:rPr lang="ru-RU" dirty="0"/>
              <a:t>К язычным согласным русского языка относятся: [д], [д’], [з], [з’], [л], [л’], [н], [н’], [р], [р’], [с], [с’], [т], [т’], [ц], [ч’], [ж], [ш], [ж’], [ш’], [j’], [г], [г’], [к], [к’], [х], [х’]. В зависимости от того, какая часть языка участвует в создании преграды, язычные согласные делятся на переднеязычные, среднеязычные, заднеязычные.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4C8545-044A-417E-9DD4-B325173E2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814" y="3429000"/>
            <a:ext cx="5943210" cy="258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19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B9C267A-AAA4-4883-AEA4-F59DE36227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7149" y="1484244"/>
            <a:ext cx="9497701" cy="3409884"/>
          </a:xfrm>
        </p:spPr>
      </p:pic>
    </p:spTree>
    <p:extLst>
      <p:ext uri="{BB962C8B-B14F-4D97-AF65-F5344CB8AC3E}">
        <p14:creationId xmlns:p14="http://schemas.microsoft.com/office/powerpoint/2010/main" val="2390576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9AF012E-A59F-4BE8-A41A-7153A2E70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2539" y="1007165"/>
            <a:ext cx="9189606" cy="4461709"/>
          </a:xfrm>
        </p:spPr>
      </p:pic>
    </p:spTree>
    <p:extLst>
      <p:ext uri="{BB962C8B-B14F-4D97-AF65-F5344CB8AC3E}">
        <p14:creationId xmlns:p14="http://schemas.microsoft.com/office/powerpoint/2010/main" val="419539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79CCD4-7ED0-4894-9439-56014222F3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4817" y="772344"/>
            <a:ext cx="9400196" cy="4454039"/>
          </a:xfrm>
        </p:spPr>
      </p:pic>
    </p:spTree>
    <p:extLst>
      <p:ext uri="{BB962C8B-B14F-4D97-AF65-F5344CB8AC3E}">
        <p14:creationId xmlns:p14="http://schemas.microsoft.com/office/powerpoint/2010/main" val="606463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1221</TotalTime>
  <Words>426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</vt:lpstr>
      <vt:lpstr>Классификация согласных </vt:lpstr>
      <vt:lpstr>Место образования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282</cp:revision>
  <dcterms:created xsi:type="dcterms:W3CDTF">2020-03-24T12:01:02Z</dcterms:created>
  <dcterms:modified xsi:type="dcterms:W3CDTF">2020-07-06T11:15:22Z</dcterms:modified>
</cp:coreProperties>
</file>