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FD60A-5211-4399-AE56-D5B8362CC342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9BB6E-39AD-4E86-B7E7-FF0D7F263CA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BB6E-39AD-4E86-B7E7-FF0D7F263CAA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BB6E-39AD-4E86-B7E7-FF0D7F263CAA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BB6E-39AD-4E86-B7E7-FF0D7F263CAA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BB6E-39AD-4E86-B7E7-FF0D7F263CAA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BB6E-39AD-4E86-B7E7-FF0D7F263CAA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9BB6E-39AD-4E86-B7E7-FF0D7F263CAA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B5374-45FD-452D-B32D-213343280341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78432-B274-43B2-8CEA-32BB1AD4E3F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Okuldan İşe Geçiş Süreç ve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pPr algn="ctr">
              <a:buNone/>
            </a:pPr>
            <a:r>
              <a:rPr lang="tr-TR" dirty="0" smtClean="0"/>
              <a:t>İş Arama Hazırlıkları</a:t>
            </a:r>
          </a:p>
          <a:p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539552" y="4005064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Prof.Dr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Hasan Hüseyin Aksoy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Kişisel</a:t>
            </a:r>
            <a:r>
              <a:rPr lang="en-US" b="1" dirty="0" smtClean="0"/>
              <a:t> </a:t>
            </a:r>
            <a:r>
              <a:rPr lang="en-US" b="1" dirty="0" err="1"/>
              <a:t>Bilgi</a:t>
            </a:r>
            <a:r>
              <a:rPr lang="en-US" b="1" dirty="0"/>
              <a:t> </a:t>
            </a:r>
            <a:r>
              <a:rPr lang="en-US" b="1" dirty="0" err="1"/>
              <a:t>Formu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kendisiyle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gördüğü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yazdığı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formudur.Bu</a:t>
            </a:r>
            <a:r>
              <a:rPr lang="en-US" dirty="0"/>
              <a:t> </a:t>
            </a:r>
            <a:r>
              <a:rPr lang="en-US" dirty="0" err="1"/>
              <a:t>formu</a:t>
            </a:r>
            <a:r>
              <a:rPr lang="en-US" dirty="0"/>
              <a:t> </a:t>
            </a:r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/>
              <a:t>kendileri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 </a:t>
            </a:r>
            <a:r>
              <a:rPr lang="en-US" dirty="0" err="1"/>
              <a:t>güncellerler</a:t>
            </a:r>
            <a:r>
              <a:rPr lang="en-US" dirty="0"/>
              <a:t>. Bu form,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başvuru</a:t>
            </a:r>
            <a:r>
              <a:rPr lang="en-US" dirty="0"/>
              <a:t> </a:t>
            </a:r>
            <a:r>
              <a:rPr lang="en-US" dirty="0" err="1"/>
              <a:t>mektupları</a:t>
            </a:r>
            <a:r>
              <a:rPr lang="en-US" dirty="0"/>
              <a:t>, </a:t>
            </a:r>
            <a:r>
              <a:rPr lang="en-US" dirty="0" err="1"/>
              <a:t>formları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özgeçmiş</a:t>
            </a:r>
            <a:r>
              <a:rPr lang="en-US" dirty="0"/>
              <a:t> </a:t>
            </a:r>
            <a:r>
              <a:rPr lang="en-US" dirty="0" err="1"/>
              <a:t>yazmada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Özgeçmiş</a:t>
            </a:r>
            <a:r>
              <a:rPr lang="en-US" b="1" dirty="0" smtClean="0"/>
              <a:t> (CV- Curriculum Vitae-, Résumé),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,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deneyimi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istihdam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niteliklerinin</a:t>
            </a:r>
            <a:r>
              <a:rPr lang="en-US" dirty="0" smtClean="0"/>
              <a:t> </a:t>
            </a:r>
            <a:r>
              <a:rPr lang="en-US" dirty="0" err="1" smtClean="0"/>
              <a:t>özetlenmiş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tarihçesidir</a:t>
            </a:r>
            <a:r>
              <a:rPr lang="en-US" dirty="0" smtClean="0"/>
              <a:t>.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, </a:t>
            </a:r>
            <a:r>
              <a:rPr lang="en-US" dirty="0" err="1" smtClean="0"/>
              <a:t>özgeçmiş</a:t>
            </a:r>
            <a:r>
              <a:rPr lang="en-US" dirty="0" smtClean="0"/>
              <a:t>, </a:t>
            </a:r>
            <a:r>
              <a:rPr lang="en-US" dirty="0" err="1" smtClean="0"/>
              <a:t>amaç</a:t>
            </a:r>
            <a:r>
              <a:rPr lang="en-US" dirty="0" smtClean="0"/>
              <a:t> (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işe</a:t>
            </a:r>
            <a:r>
              <a:rPr lang="en-US" dirty="0" smtClean="0"/>
              <a:t> </a:t>
            </a:r>
            <a:r>
              <a:rPr lang="en-US" dirty="0" err="1" smtClean="0"/>
              <a:t>başvurulduğunu</a:t>
            </a:r>
            <a:r>
              <a:rPr lang="en-US" dirty="0" smtClean="0"/>
              <a:t> </a:t>
            </a:r>
            <a:r>
              <a:rPr lang="en-US" dirty="0" err="1" smtClean="0"/>
              <a:t>belirtir</a:t>
            </a:r>
            <a:r>
              <a:rPr lang="en-US" dirty="0" smtClean="0"/>
              <a:t>), </a:t>
            </a:r>
            <a:r>
              <a:rPr lang="en-US" dirty="0" err="1" smtClean="0"/>
              <a:t>eğitim</a:t>
            </a:r>
            <a:r>
              <a:rPr lang="en-US" dirty="0" smtClean="0"/>
              <a:t>,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deneyimi</a:t>
            </a:r>
            <a:r>
              <a:rPr lang="en-US" dirty="0" smtClean="0"/>
              <a:t>, </a:t>
            </a:r>
            <a:r>
              <a:rPr lang="en-US" dirty="0" err="1" smtClean="0"/>
              <a:t>etkinlik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üye</a:t>
            </a:r>
            <a:r>
              <a:rPr lang="en-US" dirty="0" smtClean="0"/>
              <a:t> </a:t>
            </a:r>
            <a:r>
              <a:rPr lang="en-US" dirty="0" err="1" smtClean="0"/>
              <a:t>olunan</a:t>
            </a:r>
            <a:r>
              <a:rPr lang="en-US" dirty="0" smtClean="0"/>
              <a:t> </a:t>
            </a:r>
            <a:r>
              <a:rPr lang="en-US" dirty="0" err="1" smtClean="0"/>
              <a:t>örgütler</a:t>
            </a:r>
            <a:r>
              <a:rPr lang="en-US" dirty="0" smtClean="0"/>
              <a:t>, </a:t>
            </a:r>
            <a:r>
              <a:rPr lang="en-US" dirty="0" err="1" smtClean="0"/>
              <a:t>alınan</a:t>
            </a:r>
            <a:r>
              <a:rPr lang="en-US" dirty="0" smtClean="0"/>
              <a:t> </a:t>
            </a:r>
            <a:r>
              <a:rPr lang="en-US" dirty="0" err="1" smtClean="0"/>
              <a:t>ödüller</a:t>
            </a:r>
            <a:r>
              <a:rPr lang="en-US" dirty="0" smtClean="0"/>
              <a:t> (</a:t>
            </a:r>
            <a:r>
              <a:rPr lang="en-US" dirty="0" err="1" smtClean="0"/>
              <a:t>istenirse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görülürse</a:t>
            </a:r>
            <a:r>
              <a:rPr lang="en-US" dirty="0" smtClean="0"/>
              <a:t> </a:t>
            </a:r>
            <a:r>
              <a:rPr lang="en-US" dirty="0" err="1" smtClean="0"/>
              <a:t>hobiler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bilgiler</a:t>
            </a:r>
            <a:r>
              <a:rPr lang="en-US" dirty="0" smtClean="0"/>
              <a:t>), </a:t>
            </a:r>
            <a:r>
              <a:rPr lang="en-US" dirty="0" err="1" smtClean="0"/>
              <a:t>referanslar</a:t>
            </a:r>
            <a:r>
              <a:rPr lang="en-US" dirty="0" smtClean="0"/>
              <a:t> alt </a:t>
            </a:r>
            <a:r>
              <a:rPr lang="en-US" dirty="0" err="1" smtClean="0"/>
              <a:t>bölümlerinden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Portfolyo</a:t>
            </a:r>
            <a:r>
              <a:rPr lang="en-US" b="1" dirty="0" smtClean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en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çalışmalarının</a:t>
            </a:r>
            <a:r>
              <a:rPr lang="en-US" dirty="0" smtClean="0"/>
              <a:t> </a:t>
            </a:r>
            <a:r>
              <a:rPr lang="en-US" dirty="0" err="1" smtClean="0"/>
              <a:t>örneklerinin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koleksiyonudur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tr-TR" dirty="0" smtClean="0"/>
          </a:p>
          <a:p>
            <a:r>
              <a:rPr lang="tr-TR" b="1" dirty="0" smtClean="0"/>
              <a:t>İşe Başvuru Formu</a:t>
            </a:r>
          </a:p>
          <a:p>
            <a:pPr lvl="1"/>
            <a:r>
              <a:rPr lang="tr-TR" dirty="0" smtClean="0"/>
              <a:t>Kurumların genellikle kendileri için özel olarak hazırladıkları ve adaylardan doldurmaları istenen formlardır. Çoğu zaman bu formlar kurumun öncelikle öğrenmek istedikleri genel ve kişisel bilgileri içerir. </a:t>
            </a:r>
            <a:r>
              <a:rPr lang="tr-TR" dirty="0"/>
              <a:t> </a:t>
            </a:r>
            <a:endParaRPr lang="tr-TR" dirty="0" smtClean="0"/>
          </a:p>
          <a:p>
            <a:pPr lvl="1"/>
            <a:r>
              <a:rPr lang="tr-TR" dirty="0" smtClean="0"/>
              <a:t>Başvuru formu hazırlanmamış olması durumlarında adayların </a:t>
            </a:r>
            <a:r>
              <a:rPr lang="tr-TR" dirty="0" smtClean="0"/>
              <a:t>öncelikle</a:t>
            </a:r>
            <a:r>
              <a:rPr lang="tr-TR" dirty="0" smtClean="0"/>
              <a:t> bir işe başvuru dilekçesi yazmaları ve özgeçmişleri birlikte kuruma iletmeleri uygun olacaktır.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 Toplama Görüşmesi</a:t>
            </a:r>
          </a:p>
          <a:p>
            <a:pPr>
              <a:buNone/>
            </a:pPr>
            <a:r>
              <a:rPr lang="tr-TR" dirty="0"/>
              <a:t>(</a:t>
            </a:r>
            <a:r>
              <a:rPr lang="tr-TR" dirty="0" smtClean="0"/>
              <a:t>Örnek </a:t>
            </a:r>
            <a:r>
              <a:rPr lang="tr-TR" smtClean="0"/>
              <a:t>sorular ders </a:t>
            </a:r>
            <a:r>
              <a:rPr lang="tr-TR" dirty="0" smtClean="0"/>
              <a:t>notunda bulunmaktadır ve sınıfta öğrencilerle paylaşılacaktır.)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200</Words>
  <Application>Microsoft Office PowerPoint</Application>
  <PresentationFormat>Ekran Gösterisi (4:3)</PresentationFormat>
  <Paragraphs>18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Okuldan İşe Geçiş Süreç ve Teknikleri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Okuldan İşe Geçiş Süreç ve Teknikleri</dc:title>
  <dc:creator>H_HUSEYIN</dc:creator>
  <cp:lastModifiedBy>H_HUSEYIN</cp:lastModifiedBy>
  <cp:revision>3</cp:revision>
  <dcterms:created xsi:type="dcterms:W3CDTF">2018-02-13T18:06:39Z</dcterms:created>
  <dcterms:modified xsi:type="dcterms:W3CDTF">2018-02-13T18:34:05Z</dcterms:modified>
</cp:coreProperties>
</file>