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0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20.12.2019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20.12.2019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20.12.2019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20.12.2019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CBBDA37D-79DF-E34E-A75E-7AF64C373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HAFTA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FD662E22-CD4D-F048-B1C4-C1BD3289B4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Adi şirkette dış ilişkiler</a:t>
            </a:r>
          </a:p>
          <a:p>
            <a:pPr algn="just"/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Adi şirketin sona ermesi</a:t>
            </a:r>
          </a:p>
        </p:txBody>
      </p:sp>
    </p:spTree>
    <p:extLst>
      <p:ext uri="{BB962C8B-B14F-4D97-AF65-F5344CB8AC3E}">
        <p14:creationId xmlns:p14="http://schemas.microsoft.com/office/powerpoint/2010/main" val="2501090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61179" y="627552"/>
            <a:ext cx="6110436" cy="490066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 Şirketlerin Dış İlişkileri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43608" y="1556792"/>
            <a:ext cx="6534726" cy="5544616"/>
          </a:xfrm>
        </p:spPr>
        <p:txBody>
          <a:bodyPr>
            <a:normAutofit/>
          </a:bodyPr>
          <a:lstStyle/>
          <a:p>
            <a:pPr algn="just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Adi şirketin tüzel kişiliği bulunmadığından, bu şirket üçüncü kişiler karşısında, hukuki bakımdan bizatihi kendisi bir hukuk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sujesi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olarak görünmez. Dolayısıyla ortaklığın üçüncü kişilerle ilişkisi denildiğinde ortaklarının doğrudan ya da dolaylı olarak temsili karşımıza çıkar.</a:t>
            </a:r>
          </a:p>
          <a:p>
            <a:pPr algn="just"/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0921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D8B51E6E-B8FC-754C-A86A-370EDABB9E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412776"/>
            <a:ext cx="7886700" cy="5846416"/>
          </a:xfrm>
        </p:spPr>
        <p:txBody>
          <a:bodyPr>
            <a:normAutofit/>
          </a:bodyPr>
          <a:lstStyle/>
          <a:p>
            <a:pPr marL="457200" lvl="1" indent="0" algn="just">
              <a:buNone/>
            </a:pP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Ortaklardan her biri, eğer idare hakkına sahipse şirketi temsil de edebilir (TBK m. 637/3). Ancak, temsil yetkisine sahip yönetici ortağın yapacağı önemli tasarruf işlemlerine ilişkin yetkinin, bütün ortakların oybirliğiyle verilmiş olması ve yetki belgesinde bu hususun açıkça belirtilmiş olması şarttır.</a:t>
            </a:r>
          </a:p>
          <a:p>
            <a:pPr marL="0" indent="0" algn="just">
              <a:buNone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9008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9652" y="260648"/>
            <a:ext cx="6218448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Sona Erme Nedenleri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38912" y="1052736"/>
            <a:ext cx="7337730" cy="5805264"/>
          </a:xfrm>
        </p:spPr>
        <p:txBody>
          <a:bodyPr>
            <a:noAutofit/>
          </a:bodyPr>
          <a:lstStyle/>
          <a:p>
            <a:pPr algn="just">
              <a:spcBef>
                <a:spcPts val="200"/>
              </a:spcBef>
              <a:spcAft>
                <a:spcPts val="200"/>
              </a:spcAft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Ortaklık sözleşmesinde öngörülen amacın gerçekleşmesi veya gerçekleşmesinin imkânsız duruma gelmesi.</a:t>
            </a:r>
          </a:p>
          <a:p>
            <a:pPr marL="0" indent="0" algn="just">
              <a:spcBef>
                <a:spcPts val="200"/>
              </a:spcBef>
              <a:spcAft>
                <a:spcPts val="200"/>
              </a:spcAft>
              <a:buNone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200"/>
              </a:spcBef>
              <a:spcAft>
                <a:spcPts val="200"/>
              </a:spcAft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Ortaklık için kararlaştırılmış olan sürenin bitmesi. (Sözleşmede öngörülmüş olan sürenin bitiminden sonra ortaklık, ortakların örtülü iradesiyle sürdürülürse, belirsiz süreli ortaklığa dönüşür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0079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/>
              <a:t>Tasfiye, yönetici olmayan ortaklar da dâhil olmak üzere, bütün ortakların elbirliğiyle yapılır. </a:t>
            </a:r>
            <a:r>
              <a:rPr lang="tr-T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3528376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FA28844D-1584-8543-81D5-E7A41F7201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spcBef>
                <a:spcPts val="200"/>
              </a:spcBef>
              <a:spcAft>
                <a:spcPts val="200"/>
              </a:spcAft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Sözleşmede ortaklığın mirasçılarla sürdürülmesi konusunda bir hüküm yoksa, ortaklardan birinin ölmesi.</a:t>
            </a:r>
          </a:p>
          <a:p>
            <a:pPr marL="0" indent="0" algn="just">
              <a:spcBef>
                <a:spcPts val="200"/>
              </a:spcBef>
              <a:spcAft>
                <a:spcPts val="200"/>
              </a:spcAft>
              <a:buNone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200"/>
              </a:spcBef>
              <a:spcAft>
                <a:spcPts val="200"/>
              </a:spcAft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Sözleşmede ortaklığın devam edeceğine ilişkin bir hüküm yoksa, bir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ortağın kısıtlanması, iflası veya tasfiyedeki payının cebrî icra yoluyla paraya çevrilmesi.</a:t>
            </a:r>
          </a:p>
          <a:p>
            <a:pPr marL="0" indent="0" algn="just">
              <a:spcBef>
                <a:spcPts val="200"/>
              </a:spcBef>
              <a:spcAft>
                <a:spcPts val="200"/>
              </a:spcAft>
              <a:buNone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200"/>
              </a:spcBef>
              <a:spcAft>
                <a:spcPts val="200"/>
              </a:spcAft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Bütün ortakların oybirliğiyle karar vermesi.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984949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951D1CCE-A87E-FA48-951A-65A9ECE097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12776"/>
            <a:ext cx="7886700" cy="4351338"/>
          </a:xfrm>
        </p:spPr>
        <p:txBody>
          <a:bodyPr>
            <a:normAutofit fontScale="77500" lnSpcReduction="20000"/>
          </a:bodyPr>
          <a:lstStyle/>
          <a:p>
            <a:pPr algn="just">
              <a:spcBef>
                <a:spcPts val="200"/>
              </a:spcBef>
              <a:spcAft>
                <a:spcPts val="200"/>
              </a:spcAft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Ortaklık sözleşmesinde feshi bildirme hakkı saklı tutulmuş veya ortaklık belirsiz bir süre için ya da ortaklardan birinin ömrü boyunca kurulmuşsa, bir ortağın fesih bildiriminde bulunması.</a:t>
            </a:r>
          </a:p>
          <a:p>
            <a:pPr marL="0" indent="0" algn="just">
              <a:spcBef>
                <a:spcPts val="200"/>
              </a:spcBef>
              <a:spcAft>
                <a:spcPts val="200"/>
              </a:spcAft>
              <a:buNone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200"/>
              </a:spcBef>
              <a:spcAft>
                <a:spcPts val="200"/>
              </a:spcAft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Haklı sebeplerin bulunması hâlinde, her zaman başkaca koşul aranmaksızın, fesih istemi üzerine mahkeme kararı.</a:t>
            </a:r>
          </a:p>
          <a:p>
            <a:pPr algn="just">
              <a:spcBef>
                <a:spcPts val="200"/>
              </a:spcBef>
              <a:spcAft>
                <a:spcPts val="200"/>
              </a:spcAft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200"/>
              </a:spcBef>
              <a:spcAft>
                <a:spcPts val="200"/>
              </a:spcAft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Belirsiz süre için veya ortaklardan birinin ömrü boyunca sürmek üzere kurulan bir adi şirketin, ortaklardan her birinin, altı ay önceden fesih bildiriminde bulunarak şirketi sona erdirmesini.</a:t>
            </a:r>
          </a:p>
          <a:p>
            <a:pPr algn="just"/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6586054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270</Words>
  <Application>Microsoft Office PowerPoint</Application>
  <PresentationFormat>Ekran Gösterisi (4:3)</PresentationFormat>
  <Paragraphs>23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Ofis Teması</vt:lpstr>
      <vt:lpstr>5. HAFTA</vt:lpstr>
      <vt:lpstr>Adi Şirketlerin Dış İlişkileri</vt:lpstr>
      <vt:lpstr>PowerPoint Sunusu</vt:lpstr>
      <vt:lpstr>Sona Erme Nedenleri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 HAFTA</dc:title>
  <dc:creator>KORKUT OZKORKUT</dc:creator>
  <cp:lastModifiedBy>KORKUT OZKORKUT</cp:lastModifiedBy>
  <cp:revision>2</cp:revision>
  <dcterms:created xsi:type="dcterms:W3CDTF">2019-12-20T10:06:23Z</dcterms:created>
  <dcterms:modified xsi:type="dcterms:W3CDTF">2019-12-20T10:21:28Z</dcterms:modified>
</cp:coreProperties>
</file>