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09AECFA1-F5F6-4484-A156-8468A336D8AF}"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B96F972-C3C0-4F8B-93B4-A4B8216E7F3B}"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9AECFA1-F5F6-4484-A156-8468A336D8AF}"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B96F972-C3C0-4F8B-93B4-A4B8216E7F3B}"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9AECFA1-F5F6-4484-A156-8468A336D8AF}"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B96F972-C3C0-4F8B-93B4-A4B8216E7F3B}"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9AECFA1-F5F6-4484-A156-8468A336D8AF}"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B96F972-C3C0-4F8B-93B4-A4B8216E7F3B}"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AECFA1-F5F6-4484-A156-8468A336D8AF}"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B96F972-C3C0-4F8B-93B4-A4B8216E7F3B}"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09AECFA1-F5F6-4484-A156-8468A336D8AF}"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B96F972-C3C0-4F8B-93B4-A4B8216E7F3B}"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09AECFA1-F5F6-4484-A156-8468A336D8AF}" type="datetimeFigureOut">
              <a:rPr lang="tr-TR" smtClean="0"/>
              <a:t>09.05.2020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B96F972-C3C0-4F8B-93B4-A4B8216E7F3B}"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09AECFA1-F5F6-4484-A156-8468A336D8AF}" type="datetimeFigureOut">
              <a:rPr lang="tr-TR" smtClean="0"/>
              <a:t>09.05.2020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B96F972-C3C0-4F8B-93B4-A4B8216E7F3B}"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AECFA1-F5F6-4484-A156-8468A336D8AF}" type="datetimeFigureOut">
              <a:rPr lang="tr-TR" smtClean="0"/>
              <a:t>09.05.2020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B96F972-C3C0-4F8B-93B4-A4B8216E7F3B}"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AECFA1-F5F6-4484-A156-8468A336D8AF}"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B96F972-C3C0-4F8B-93B4-A4B8216E7F3B}"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AECFA1-F5F6-4484-A156-8468A336D8AF}"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B96F972-C3C0-4F8B-93B4-A4B8216E7F3B}"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AECFA1-F5F6-4484-A156-8468A336D8AF}" type="datetimeFigureOut">
              <a:rPr lang="tr-TR" smtClean="0"/>
              <a:t>09.05.2020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96F972-C3C0-4F8B-93B4-A4B8216E7F3B}"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nn-NO" dirty="0" smtClean="0"/>
              <a:t>Sosyal Güvenlik Kurumu Ve Elektronik Devlet</a:t>
            </a:r>
            <a:br>
              <a:rPr lang="nn-NO" dirty="0" smtClean="0"/>
            </a:br>
            <a:endParaRPr lang="tr-TR" dirty="0"/>
          </a:p>
        </p:txBody>
      </p:sp>
      <p:sp>
        <p:nvSpPr>
          <p:cNvPr id="3" name="Subtitle 2"/>
          <p:cNvSpPr>
            <a:spLocks noGrp="1"/>
          </p:cNvSpPr>
          <p:nvPr>
            <p:ph type="subTitle" idx="1"/>
          </p:nvPr>
        </p:nvSpPr>
        <p:spPr/>
        <p:txBody>
          <a:bodyPr/>
          <a:lstStyle/>
          <a:p>
            <a:r>
              <a:rPr lang="tr-TR" dirty="0" smtClean="0"/>
              <a:t>10. HAFTA</a:t>
            </a:r>
          </a:p>
          <a:p>
            <a:r>
              <a:rPr lang="tr-TR" dirty="0" smtClean="0"/>
              <a:t>BİLGİ TOPLUMU</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Bilgi toplumu; bilginin sermaye, hammadde, enerji ve insan gücü gibi üretim unsurlarından biri haline dönüştüğü, ekonomide hammadde ve ürün olarak kullanıldığı, herkes tarafından paylaşıldığı, toplum içerisinde kültürel bir değer olarak kabul edildiği, bilgi ve iletişim teknolojilerinin her alanda kullanılmaya başlandığı toplum yapısıdır (Rukancı ve Anameriç, 2004)</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t>Bilgi toplumunun gelişme dinamiğini bilgisayar teknolojisi yönlendirir. Bilgi toplumunun simgesi, bilgisayara dayalı, enformasyon şebekeleriyle veri bankalarından oluşan kamusal altyapıdır. </a:t>
            </a:r>
          </a:p>
          <a:p>
            <a:r>
              <a:rPr lang="tr-TR" dirty="0" smtClean="0"/>
              <a:t>• Bilgi toplumunda sosyo-ekonomik sistem alt yapısının üstünlüğü ile kendini gösteren gönüllü bir sivil toplumdan oluşur(BOZKURT, 2017)</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Bilgi toplumu, yüksek seviyede, kitlesel bilgi üreten bir toplumdur. </a:t>
            </a:r>
          </a:p>
          <a:p>
            <a:r>
              <a:rPr lang="tr-TR" dirty="0" smtClean="0"/>
              <a:t>• Bilgi toplumunda, bilgi önemli ve temel kaynaktır. Bireyler ve toplumlar bu temel kaynağa sahip olmak için yarış halindedirler.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 Bilgi toplumunda hızlı bilgi artışı, değişme ve gelişmenin temel kaynağıdır</a:t>
            </a:r>
          </a:p>
          <a:p>
            <a:r>
              <a:rPr lang="tr-TR" dirty="0" smtClean="0"/>
              <a:t>Bilgi üretimi ve bilgilerin pazarlanması, bilgi toplumunda yeni iş alanlarının başında gelmektedir. </a:t>
            </a:r>
          </a:p>
          <a:p>
            <a:r>
              <a:rPr lang="tr-TR" dirty="0" smtClean="0"/>
              <a:t>• İş dünyasında bilgi üretenlerin ve çalışanların sayısı çoğalmakta, bilgi birikimi; bilgide seçiciliğe yol açmaktadır</a:t>
            </a:r>
            <a:r>
              <a:rPr lang="tr-TR" dirty="0" smtClean="0"/>
              <a:t>(BOZKURT, 2017)</a:t>
            </a:r>
            <a:r>
              <a:rPr lang="tr-TR" dirty="0" smtClean="0"/>
              <a:t>.</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Eğitim öğretimde süreklilik yerleşmekte, okul öğrenimi yanında, yaşamın başlangıcından sonuna kadar aktif öğrenme gereksinimi ön plana çıkmaktadır</a:t>
            </a:r>
            <a:r>
              <a:rPr lang="tr-TR" dirty="0" smtClean="0"/>
              <a:t>(BOZKURT, 2017)</a:t>
            </a:r>
            <a:r>
              <a:rPr lang="tr-TR" dirty="0" smtClean="0"/>
              <a:t>.</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Belirli konuları öğrenme yerine, öğrenmeyi öğrenmek ve bireysel öğrenme eğitim sürecinin temeli olmaktadır.</a:t>
            </a:r>
          </a:p>
          <a:p>
            <a:r>
              <a:rPr lang="tr-TR" dirty="0" smtClean="0"/>
              <a:t>şlevleri çok gelişmiş bilgisayarlar, çeşitli yayın olanakları, bilgi iletişimi ve haberleşmeyi daha kolay hale getirmekte ve bu alanda uzaklıklar azalarak dünya gerçekten küçülmektedir</a:t>
            </a:r>
            <a:r>
              <a:rPr lang="tr-TR" dirty="0" smtClean="0"/>
              <a:t>(BOZKURT, 2017)</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Sürekli yeni bilgilerin ortaya çıkması nedeniyle artan miktarda ve nitelikli yayınların üretilmesi gerekmektedir(BOZKURT, 2017)</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270</Words>
  <Application>Microsoft Office PowerPoint</Application>
  <PresentationFormat>On-screen Show (4:3)</PresentationFormat>
  <Paragraphs>15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Sosyal Güvenlik Kurumu Ve Elektronik Devlet </vt:lpstr>
      <vt:lpstr>Slide 2</vt:lpstr>
      <vt:lpstr>Slide 3</vt:lpstr>
      <vt:lpstr>Slide 4</vt:lpstr>
      <vt:lpstr>Slide 5</vt:lpstr>
      <vt:lpstr>Slide 6</vt:lpstr>
      <vt:lpstr>Slide 7</vt:lpstr>
      <vt:lpstr>Slide 8</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Kurumu Ve Elektronik Devlet </dc:title>
  <dc:creator>Tuğba&amp;Cihan</dc:creator>
  <cp:lastModifiedBy>Tuğba&amp;Cihan</cp:lastModifiedBy>
  <cp:revision>1</cp:revision>
  <dcterms:created xsi:type="dcterms:W3CDTF">2020-05-09T07:41:00Z</dcterms:created>
  <dcterms:modified xsi:type="dcterms:W3CDTF">2020-05-09T07:57:26Z</dcterms:modified>
</cp:coreProperties>
</file>