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05" r:id="rId3"/>
    <p:sldId id="306" r:id="rId4"/>
    <p:sldId id="289" r:id="rId5"/>
  </p:sldIdLst>
  <p:sldSz cx="9144000" cy="6858000" type="screen4x3"/>
  <p:notesSz cx="6858000" cy="9144000"/>
  <p:defaultTextStyle>
    <a:lvl1pPr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1pPr>
    <a:lvl2pPr indent="4572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2pPr>
    <a:lvl3pPr indent="9144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3pPr>
    <a:lvl4pPr indent="13716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4pPr>
    <a:lvl5pPr indent="18288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5pPr>
    <a:lvl6pPr indent="22860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6pPr>
    <a:lvl7pPr indent="27432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7pPr>
    <a:lvl8pPr indent="32004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8pPr>
    <a:lvl9pPr indent="3657600" defTabSz="457200">
      <a:defRPr>
        <a:uFill>
          <a:solidFill/>
        </a:uFill>
        <a:latin typeface="Trebuchet MS"/>
        <a:ea typeface="Trebuchet MS"/>
        <a:cs typeface="Trebuchet MS"/>
        <a:sym typeface="Trebuchet M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E5FE"/>
          </a:solidFill>
        </a:fill>
      </a:tcStyle>
    </a:wholeTbl>
    <a:band2H>
      <a:tcTxStyle/>
      <a:tcStyle>
        <a:tcBdr/>
        <a:fill>
          <a:solidFill>
            <a:srgbClr val="E7F2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1B6FD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1B6FD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31B6F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EED5"/>
          </a:solidFill>
        </a:fill>
      </a:tcStyle>
    </a:wholeTbl>
    <a:band2H>
      <a:tcTxStyle/>
      <a:tcStyle>
        <a:tcBdr/>
        <a:fill>
          <a:solidFill>
            <a:srgbClr val="E9F6EB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BD078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BD078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BD078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3F1"/>
          </a:solidFill>
        </a:fill>
      </a:tcStyle>
    </a:wholeTbl>
    <a:band2H>
      <a:tcTxStyle/>
      <a:tcStyle>
        <a:tcBdr/>
        <a:fill>
          <a:solidFill>
            <a:srgbClr val="E6F9F8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5E0DB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5E0DB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5E0DB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1B6FD"/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1B6F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n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3112"/>
  </p:normalViewPr>
  <p:slideViewPr>
    <p:cSldViewPr snapToGrid="0" snapToObjects="1">
      <p:cViewPr>
        <p:scale>
          <a:sx n="76" d="100"/>
          <a:sy n="76" d="100"/>
        </p:scale>
        <p:origin x="520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69010396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>
            <a:off x="228600" y="228600"/>
            <a:ext cx="8695944" cy="6035041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19" name="Group 19"/>
          <p:cNvGrpSpPr/>
          <p:nvPr/>
        </p:nvGrpSpPr>
        <p:grpSpPr>
          <a:xfrm>
            <a:off x="211665" y="5353963"/>
            <a:ext cx="8723378" cy="1331581"/>
            <a:chOff x="0" y="0"/>
            <a:chExt cx="8723376" cy="1331579"/>
          </a:xfrm>
        </p:grpSpPr>
        <p:sp>
          <p:nvSpPr>
            <p:cNvPr id="14" name="Shape 14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3380309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1371600" y="3556001"/>
            <a:ext cx="6400800" cy="318770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Beş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81" name="Shape 8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grpSp>
        <p:nvGrpSpPr>
          <p:cNvPr id="91" name="Group 91"/>
          <p:cNvGrpSpPr/>
          <p:nvPr/>
        </p:nvGrpSpPr>
        <p:grpSpPr>
          <a:xfrm>
            <a:off x="211665" y="714190"/>
            <a:ext cx="8723378" cy="1331581"/>
            <a:chOff x="0" y="0"/>
            <a:chExt cx="8723376" cy="1331579"/>
          </a:xfrm>
        </p:grpSpPr>
        <p:sp>
          <p:nvSpPr>
            <p:cNvPr id="86" name="Shape 86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xfrm>
            <a:off x="6629400" y="590550"/>
            <a:ext cx="2057400" cy="6201834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Başlık Metni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6019800" cy="5410200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872067" y="2675466"/>
            <a:ext cx="7408334" cy="4182534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25" name="Shape 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6047437" y="4203591"/>
            <a:ext cx="2876430" cy="7140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52" y="0"/>
                </a:moveTo>
                <a:lnTo>
                  <a:pt x="20642" y="607"/>
                </a:lnTo>
                <a:lnTo>
                  <a:pt x="19716" y="1282"/>
                </a:lnTo>
                <a:lnTo>
                  <a:pt x="18774" y="2025"/>
                </a:lnTo>
                <a:lnTo>
                  <a:pt x="17800" y="2767"/>
                </a:lnTo>
                <a:lnTo>
                  <a:pt x="16811" y="3645"/>
                </a:lnTo>
                <a:lnTo>
                  <a:pt x="15789" y="4522"/>
                </a:lnTo>
                <a:lnTo>
                  <a:pt x="14751" y="5535"/>
                </a:lnTo>
                <a:lnTo>
                  <a:pt x="13682" y="6547"/>
                </a:lnTo>
                <a:lnTo>
                  <a:pt x="11750" y="8505"/>
                </a:lnTo>
                <a:lnTo>
                  <a:pt x="9866" y="10260"/>
                </a:lnTo>
                <a:lnTo>
                  <a:pt x="8062" y="11880"/>
                </a:lnTo>
                <a:lnTo>
                  <a:pt x="6322" y="13432"/>
                </a:lnTo>
                <a:lnTo>
                  <a:pt x="4662" y="14782"/>
                </a:lnTo>
                <a:lnTo>
                  <a:pt x="3049" y="15997"/>
                </a:lnTo>
                <a:lnTo>
                  <a:pt x="1501" y="17145"/>
                </a:lnTo>
                <a:lnTo>
                  <a:pt x="0" y="18158"/>
                </a:lnTo>
                <a:lnTo>
                  <a:pt x="1038" y="18765"/>
                </a:lnTo>
                <a:lnTo>
                  <a:pt x="2027" y="19305"/>
                </a:lnTo>
                <a:lnTo>
                  <a:pt x="2985" y="19778"/>
                </a:lnTo>
                <a:lnTo>
                  <a:pt x="3927" y="20182"/>
                </a:lnTo>
                <a:lnTo>
                  <a:pt x="4837" y="20587"/>
                </a:lnTo>
                <a:lnTo>
                  <a:pt x="5715" y="20857"/>
                </a:lnTo>
                <a:lnTo>
                  <a:pt x="6561" y="21127"/>
                </a:lnTo>
                <a:lnTo>
                  <a:pt x="7392" y="21330"/>
                </a:lnTo>
                <a:lnTo>
                  <a:pt x="8206" y="21465"/>
                </a:lnTo>
                <a:lnTo>
                  <a:pt x="8988" y="21532"/>
                </a:lnTo>
                <a:lnTo>
                  <a:pt x="9738" y="21600"/>
                </a:lnTo>
                <a:lnTo>
                  <a:pt x="10473" y="21600"/>
                </a:lnTo>
                <a:lnTo>
                  <a:pt x="11191" y="21532"/>
                </a:lnTo>
                <a:lnTo>
                  <a:pt x="11894" y="21465"/>
                </a:lnTo>
                <a:lnTo>
                  <a:pt x="12564" y="21330"/>
                </a:lnTo>
                <a:lnTo>
                  <a:pt x="13219" y="21127"/>
                </a:lnTo>
                <a:lnTo>
                  <a:pt x="13841" y="20925"/>
                </a:lnTo>
                <a:lnTo>
                  <a:pt x="14464" y="20655"/>
                </a:lnTo>
                <a:lnTo>
                  <a:pt x="15645" y="19980"/>
                </a:lnTo>
                <a:lnTo>
                  <a:pt x="16763" y="19170"/>
                </a:lnTo>
                <a:lnTo>
                  <a:pt x="17816" y="18225"/>
                </a:lnTo>
                <a:lnTo>
                  <a:pt x="18327" y="17685"/>
                </a:lnTo>
                <a:lnTo>
                  <a:pt x="18822" y="17145"/>
                </a:lnTo>
                <a:lnTo>
                  <a:pt x="19780" y="15930"/>
                </a:lnTo>
                <a:lnTo>
                  <a:pt x="20690" y="14580"/>
                </a:lnTo>
                <a:lnTo>
                  <a:pt x="21568" y="13163"/>
                </a:lnTo>
                <a:lnTo>
                  <a:pt x="21600" y="13095"/>
                </a:lnTo>
                <a:lnTo>
                  <a:pt x="21600" y="0"/>
                </a:lnTo>
                <a:lnTo>
                  <a:pt x="21552" y="0"/>
                </a:lnTo>
                <a:close/>
              </a:path>
            </a:pathLst>
          </a:custGeom>
          <a:solidFill>
            <a:srgbClr val="C6E7FC">
              <a:alpha val="29000"/>
            </a:srgbClr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0" name="Shape 30"/>
          <p:cNvSpPr/>
          <p:nvPr/>
        </p:nvSpPr>
        <p:spPr>
          <a:xfrm>
            <a:off x="2619319" y="4075290"/>
            <a:ext cx="5544517" cy="8501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0239"/>
                </a:moveTo>
                <a:lnTo>
                  <a:pt x="21128" y="19843"/>
                </a:lnTo>
                <a:lnTo>
                  <a:pt x="20639" y="19446"/>
                </a:lnTo>
                <a:lnTo>
                  <a:pt x="19621" y="18482"/>
                </a:lnTo>
                <a:lnTo>
                  <a:pt x="18544" y="17291"/>
                </a:lnTo>
                <a:lnTo>
                  <a:pt x="17409" y="15987"/>
                </a:lnTo>
                <a:lnTo>
                  <a:pt x="16208" y="14400"/>
                </a:lnTo>
                <a:lnTo>
                  <a:pt x="14941" y="12643"/>
                </a:lnTo>
                <a:lnTo>
                  <a:pt x="13608" y="10602"/>
                </a:lnTo>
                <a:lnTo>
                  <a:pt x="12200" y="8391"/>
                </a:lnTo>
                <a:lnTo>
                  <a:pt x="11645" y="7540"/>
                </a:lnTo>
                <a:lnTo>
                  <a:pt x="11106" y="6690"/>
                </a:lnTo>
                <a:lnTo>
                  <a:pt x="10063" y="5216"/>
                </a:lnTo>
                <a:lnTo>
                  <a:pt x="9558" y="4592"/>
                </a:lnTo>
                <a:lnTo>
                  <a:pt x="9069" y="3969"/>
                </a:lnTo>
                <a:lnTo>
                  <a:pt x="8589" y="3402"/>
                </a:lnTo>
                <a:lnTo>
                  <a:pt x="8117" y="2891"/>
                </a:lnTo>
                <a:lnTo>
                  <a:pt x="7661" y="2438"/>
                </a:lnTo>
                <a:lnTo>
                  <a:pt x="7206" y="2041"/>
                </a:lnTo>
                <a:lnTo>
                  <a:pt x="6344" y="1304"/>
                </a:lnTo>
                <a:lnTo>
                  <a:pt x="5524" y="794"/>
                </a:lnTo>
                <a:lnTo>
                  <a:pt x="4754" y="397"/>
                </a:lnTo>
                <a:lnTo>
                  <a:pt x="4017" y="113"/>
                </a:lnTo>
                <a:lnTo>
                  <a:pt x="3321" y="0"/>
                </a:lnTo>
                <a:lnTo>
                  <a:pt x="2667" y="0"/>
                </a:lnTo>
                <a:lnTo>
                  <a:pt x="2054" y="113"/>
                </a:lnTo>
                <a:lnTo>
                  <a:pt x="1483" y="283"/>
                </a:lnTo>
                <a:lnTo>
                  <a:pt x="952" y="567"/>
                </a:lnTo>
                <a:lnTo>
                  <a:pt x="456" y="907"/>
                </a:lnTo>
                <a:lnTo>
                  <a:pt x="0" y="1361"/>
                </a:lnTo>
                <a:lnTo>
                  <a:pt x="638" y="1871"/>
                </a:lnTo>
                <a:lnTo>
                  <a:pt x="1300" y="2438"/>
                </a:lnTo>
                <a:lnTo>
                  <a:pt x="1988" y="3175"/>
                </a:lnTo>
                <a:lnTo>
                  <a:pt x="2700" y="3969"/>
                </a:lnTo>
                <a:lnTo>
                  <a:pt x="3437" y="4932"/>
                </a:lnTo>
                <a:lnTo>
                  <a:pt x="4199" y="5953"/>
                </a:lnTo>
                <a:lnTo>
                  <a:pt x="4994" y="7087"/>
                </a:lnTo>
                <a:lnTo>
                  <a:pt x="5806" y="8391"/>
                </a:lnTo>
                <a:lnTo>
                  <a:pt x="7272" y="10715"/>
                </a:lnTo>
                <a:lnTo>
                  <a:pt x="8663" y="12756"/>
                </a:lnTo>
                <a:lnTo>
                  <a:pt x="9972" y="14627"/>
                </a:lnTo>
                <a:lnTo>
                  <a:pt x="10610" y="15420"/>
                </a:lnTo>
                <a:lnTo>
                  <a:pt x="11214" y="16214"/>
                </a:lnTo>
                <a:lnTo>
                  <a:pt x="11810" y="16951"/>
                </a:lnTo>
                <a:lnTo>
                  <a:pt x="12390" y="17575"/>
                </a:lnTo>
                <a:lnTo>
                  <a:pt x="12953" y="18198"/>
                </a:lnTo>
                <a:lnTo>
                  <a:pt x="13500" y="18765"/>
                </a:lnTo>
                <a:lnTo>
                  <a:pt x="14030" y="19219"/>
                </a:lnTo>
                <a:lnTo>
                  <a:pt x="14544" y="19672"/>
                </a:lnTo>
                <a:lnTo>
                  <a:pt x="15040" y="20069"/>
                </a:lnTo>
                <a:lnTo>
                  <a:pt x="15529" y="20466"/>
                </a:lnTo>
                <a:lnTo>
                  <a:pt x="16001" y="20750"/>
                </a:lnTo>
                <a:lnTo>
                  <a:pt x="16457" y="20976"/>
                </a:lnTo>
                <a:lnTo>
                  <a:pt x="16896" y="21203"/>
                </a:lnTo>
                <a:lnTo>
                  <a:pt x="17326" y="21373"/>
                </a:lnTo>
                <a:lnTo>
                  <a:pt x="17749" y="21487"/>
                </a:lnTo>
                <a:lnTo>
                  <a:pt x="18155" y="21600"/>
                </a:lnTo>
                <a:lnTo>
                  <a:pt x="18925" y="21600"/>
                </a:lnTo>
                <a:lnTo>
                  <a:pt x="19298" y="21543"/>
                </a:lnTo>
                <a:lnTo>
                  <a:pt x="19654" y="21487"/>
                </a:lnTo>
                <a:lnTo>
                  <a:pt x="20002" y="21373"/>
                </a:lnTo>
                <a:lnTo>
                  <a:pt x="20341" y="21203"/>
                </a:lnTo>
                <a:lnTo>
                  <a:pt x="20672" y="20976"/>
                </a:lnTo>
                <a:lnTo>
                  <a:pt x="21302" y="20523"/>
                </a:lnTo>
                <a:lnTo>
                  <a:pt x="21600" y="20239"/>
                </a:lnTo>
                <a:close/>
              </a:path>
            </a:pathLst>
          </a:custGeom>
          <a:solidFill>
            <a:srgbClr val="C6E7FC">
              <a:alpha val="40000"/>
            </a:srgbClr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1" name="Shape 31"/>
          <p:cNvSpPr/>
          <p:nvPr/>
        </p:nvSpPr>
        <p:spPr>
          <a:xfrm>
            <a:off x="2828728" y="4087562"/>
            <a:ext cx="5467980" cy="774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79"/>
                </a:moveTo>
                <a:lnTo>
                  <a:pt x="76" y="2054"/>
                </a:lnTo>
                <a:lnTo>
                  <a:pt x="302" y="1743"/>
                </a:lnTo>
                <a:lnTo>
                  <a:pt x="689" y="1307"/>
                </a:lnTo>
                <a:lnTo>
                  <a:pt x="941" y="1058"/>
                </a:lnTo>
                <a:lnTo>
                  <a:pt x="1235" y="809"/>
                </a:lnTo>
                <a:lnTo>
                  <a:pt x="1562" y="622"/>
                </a:lnTo>
                <a:lnTo>
                  <a:pt x="1940" y="436"/>
                </a:lnTo>
                <a:lnTo>
                  <a:pt x="2351" y="249"/>
                </a:lnTo>
                <a:lnTo>
                  <a:pt x="2813" y="124"/>
                </a:lnTo>
                <a:lnTo>
                  <a:pt x="3317" y="62"/>
                </a:lnTo>
                <a:lnTo>
                  <a:pt x="3863" y="0"/>
                </a:lnTo>
                <a:lnTo>
                  <a:pt x="4451" y="62"/>
                </a:lnTo>
                <a:lnTo>
                  <a:pt x="5081" y="187"/>
                </a:lnTo>
                <a:lnTo>
                  <a:pt x="5761" y="436"/>
                </a:lnTo>
                <a:lnTo>
                  <a:pt x="6483" y="747"/>
                </a:lnTo>
                <a:lnTo>
                  <a:pt x="7248" y="1245"/>
                </a:lnTo>
                <a:lnTo>
                  <a:pt x="8062" y="1805"/>
                </a:lnTo>
                <a:lnTo>
                  <a:pt x="8927" y="2490"/>
                </a:lnTo>
                <a:lnTo>
                  <a:pt x="9834" y="3299"/>
                </a:lnTo>
                <a:lnTo>
                  <a:pt x="10792" y="4295"/>
                </a:lnTo>
                <a:lnTo>
                  <a:pt x="11791" y="5416"/>
                </a:lnTo>
                <a:lnTo>
                  <a:pt x="12841" y="6723"/>
                </a:lnTo>
                <a:lnTo>
                  <a:pt x="13941" y="8279"/>
                </a:lnTo>
                <a:lnTo>
                  <a:pt x="15091" y="9960"/>
                </a:lnTo>
                <a:lnTo>
                  <a:pt x="16292" y="11827"/>
                </a:lnTo>
                <a:lnTo>
                  <a:pt x="17544" y="13944"/>
                </a:lnTo>
                <a:lnTo>
                  <a:pt x="18845" y="16247"/>
                </a:lnTo>
                <a:lnTo>
                  <a:pt x="20198" y="18799"/>
                </a:lnTo>
                <a:lnTo>
                  <a:pt x="21600" y="21600"/>
                </a:lnTo>
              </a:path>
            </a:pathLst>
          </a:custGeom>
          <a:ln w="3175">
            <a:solidFill>
              <a:srgbClr val="FFFFFF"/>
            </a:solidFill>
            <a:round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2" name="Shape 32"/>
          <p:cNvSpPr/>
          <p:nvPr/>
        </p:nvSpPr>
        <p:spPr>
          <a:xfrm>
            <a:off x="5609488" y="4074174"/>
            <a:ext cx="3308002" cy="651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625" y="20712"/>
                </a:lnTo>
                <a:lnTo>
                  <a:pt x="2332" y="18419"/>
                </a:lnTo>
                <a:lnTo>
                  <a:pt x="3512" y="16866"/>
                </a:lnTo>
                <a:lnTo>
                  <a:pt x="4872" y="15164"/>
                </a:lnTo>
                <a:lnTo>
                  <a:pt x="6386" y="13315"/>
                </a:lnTo>
                <a:lnTo>
                  <a:pt x="8010" y="11318"/>
                </a:lnTo>
                <a:lnTo>
                  <a:pt x="9731" y="9395"/>
                </a:lnTo>
                <a:lnTo>
                  <a:pt x="11494" y="7471"/>
                </a:lnTo>
                <a:lnTo>
                  <a:pt x="13299" y="5696"/>
                </a:lnTo>
                <a:lnTo>
                  <a:pt x="15089" y="3995"/>
                </a:lnTo>
                <a:lnTo>
                  <a:pt x="15978" y="3255"/>
                </a:lnTo>
                <a:lnTo>
                  <a:pt x="16839" y="2515"/>
                </a:lnTo>
                <a:lnTo>
                  <a:pt x="17699" y="1923"/>
                </a:lnTo>
                <a:lnTo>
                  <a:pt x="18532" y="1332"/>
                </a:lnTo>
                <a:lnTo>
                  <a:pt x="19351" y="888"/>
                </a:lnTo>
                <a:lnTo>
                  <a:pt x="20129" y="518"/>
                </a:lnTo>
                <a:lnTo>
                  <a:pt x="20878" y="222"/>
                </a:lnTo>
                <a:lnTo>
                  <a:pt x="21600" y="0"/>
                </a:lnTo>
              </a:path>
            </a:pathLst>
          </a:custGeom>
          <a:ln w="3175">
            <a:solidFill>
              <a:srgbClr val="FFFFFF"/>
            </a:solidFill>
            <a:round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3" name="Shape 33"/>
          <p:cNvSpPr/>
          <p:nvPr/>
        </p:nvSpPr>
        <p:spPr>
          <a:xfrm>
            <a:off x="211665" y="4058554"/>
            <a:ext cx="8723378" cy="1329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9" y="9278"/>
                </a:moveTo>
                <a:lnTo>
                  <a:pt x="21389" y="9821"/>
                </a:lnTo>
                <a:lnTo>
                  <a:pt x="21189" y="10329"/>
                </a:lnTo>
                <a:lnTo>
                  <a:pt x="20978" y="10800"/>
                </a:lnTo>
                <a:lnTo>
                  <a:pt x="20762" y="11235"/>
                </a:lnTo>
                <a:lnTo>
                  <a:pt x="20541" y="11670"/>
                </a:lnTo>
                <a:lnTo>
                  <a:pt x="20309" y="12068"/>
                </a:lnTo>
                <a:lnTo>
                  <a:pt x="20071" y="12395"/>
                </a:lnTo>
                <a:lnTo>
                  <a:pt x="19824" y="12721"/>
                </a:lnTo>
                <a:lnTo>
                  <a:pt x="19565" y="13011"/>
                </a:lnTo>
                <a:lnTo>
                  <a:pt x="19297" y="13228"/>
                </a:lnTo>
                <a:lnTo>
                  <a:pt x="19017" y="13446"/>
                </a:lnTo>
                <a:lnTo>
                  <a:pt x="18727" y="13591"/>
                </a:lnTo>
                <a:lnTo>
                  <a:pt x="18427" y="13736"/>
                </a:lnTo>
                <a:lnTo>
                  <a:pt x="18111" y="13808"/>
                </a:lnTo>
                <a:lnTo>
                  <a:pt x="17784" y="13808"/>
                </a:lnTo>
                <a:lnTo>
                  <a:pt x="17441" y="13772"/>
                </a:lnTo>
                <a:lnTo>
                  <a:pt x="17083" y="13699"/>
                </a:lnTo>
                <a:lnTo>
                  <a:pt x="16714" y="13591"/>
                </a:lnTo>
                <a:lnTo>
                  <a:pt x="16329" y="13409"/>
                </a:lnTo>
                <a:lnTo>
                  <a:pt x="15923" y="13156"/>
                </a:lnTo>
                <a:lnTo>
                  <a:pt x="15502" y="12866"/>
                </a:lnTo>
                <a:lnTo>
                  <a:pt x="15064" y="12503"/>
                </a:lnTo>
                <a:lnTo>
                  <a:pt x="14611" y="12105"/>
                </a:lnTo>
                <a:lnTo>
                  <a:pt x="14136" y="11634"/>
                </a:lnTo>
                <a:lnTo>
                  <a:pt x="13641" y="11090"/>
                </a:lnTo>
                <a:lnTo>
                  <a:pt x="13130" y="10474"/>
                </a:lnTo>
                <a:lnTo>
                  <a:pt x="12592" y="9785"/>
                </a:lnTo>
                <a:lnTo>
                  <a:pt x="12039" y="9060"/>
                </a:lnTo>
                <a:lnTo>
                  <a:pt x="11459" y="8227"/>
                </a:lnTo>
                <a:lnTo>
                  <a:pt x="10863" y="7357"/>
                </a:lnTo>
                <a:lnTo>
                  <a:pt x="10241" y="6415"/>
                </a:lnTo>
                <a:lnTo>
                  <a:pt x="9593" y="5364"/>
                </a:lnTo>
                <a:lnTo>
                  <a:pt x="8950" y="4349"/>
                </a:lnTo>
                <a:lnTo>
                  <a:pt x="8328" y="3479"/>
                </a:lnTo>
                <a:lnTo>
                  <a:pt x="7732" y="2682"/>
                </a:lnTo>
                <a:lnTo>
                  <a:pt x="7163" y="2030"/>
                </a:lnTo>
                <a:lnTo>
                  <a:pt x="6620" y="1486"/>
                </a:lnTo>
                <a:lnTo>
                  <a:pt x="6098" y="1015"/>
                </a:lnTo>
                <a:lnTo>
                  <a:pt x="5603" y="652"/>
                </a:lnTo>
                <a:lnTo>
                  <a:pt x="5134" y="362"/>
                </a:lnTo>
                <a:lnTo>
                  <a:pt x="4681" y="181"/>
                </a:lnTo>
                <a:lnTo>
                  <a:pt x="4259" y="36"/>
                </a:lnTo>
                <a:lnTo>
                  <a:pt x="3853" y="0"/>
                </a:lnTo>
                <a:lnTo>
                  <a:pt x="3473" y="0"/>
                </a:lnTo>
                <a:lnTo>
                  <a:pt x="3115" y="72"/>
                </a:lnTo>
                <a:lnTo>
                  <a:pt x="2778" y="181"/>
                </a:lnTo>
                <a:lnTo>
                  <a:pt x="2461" y="362"/>
                </a:lnTo>
                <a:lnTo>
                  <a:pt x="2166" y="544"/>
                </a:lnTo>
                <a:lnTo>
                  <a:pt x="1887" y="797"/>
                </a:lnTo>
                <a:lnTo>
                  <a:pt x="1634" y="1051"/>
                </a:lnTo>
                <a:lnTo>
                  <a:pt x="1397" y="1341"/>
                </a:lnTo>
                <a:lnTo>
                  <a:pt x="1186" y="1667"/>
                </a:lnTo>
                <a:lnTo>
                  <a:pt x="986" y="1957"/>
                </a:lnTo>
                <a:lnTo>
                  <a:pt x="812" y="2283"/>
                </a:lnTo>
                <a:lnTo>
                  <a:pt x="654" y="2609"/>
                </a:lnTo>
                <a:lnTo>
                  <a:pt x="511" y="2899"/>
                </a:lnTo>
                <a:lnTo>
                  <a:pt x="390" y="3189"/>
                </a:lnTo>
                <a:lnTo>
                  <a:pt x="127" y="3914"/>
                </a:lnTo>
                <a:lnTo>
                  <a:pt x="0" y="4349"/>
                </a:lnTo>
                <a:lnTo>
                  <a:pt x="0" y="21600"/>
                </a:lnTo>
                <a:lnTo>
                  <a:pt x="21589" y="21600"/>
                </a:lnTo>
                <a:lnTo>
                  <a:pt x="21600" y="21491"/>
                </a:lnTo>
                <a:lnTo>
                  <a:pt x="21600" y="9242"/>
                </a:lnTo>
                <a:lnTo>
                  <a:pt x="21589" y="9278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1" cy="3238501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1367364" y="0"/>
            <a:ext cx="6417735" cy="2377250"/>
          </a:xfrm>
          <a:prstGeom prst="rect">
            <a:avLst/>
          </a:prstGeom>
        </p:spPr>
        <p:txBody>
          <a:bodyPr anchor="b"/>
          <a:lstStyle>
            <a:lvl1pPr marL="0" indent="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  <a:lvl2pPr marL="0" indent="4572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2pPr>
            <a:lvl3pPr marL="0" indent="9144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3pPr>
            <a:lvl4pPr marL="0" indent="13716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4pPr>
            <a:lvl5pPr marL="0" indent="1828800" algn="ctr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Beş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xfrm>
            <a:off x="676655" y="2679192"/>
            <a:ext cx="3822192" cy="4178808"/>
          </a:xfrm>
          <a:prstGeom prst="rect">
            <a:avLst/>
          </a:prstGeo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title"/>
          </p:nvPr>
        </p:nvSpPr>
        <p:spPr>
          <a:xfrm>
            <a:off x="457200" y="30709"/>
            <a:ext cx="8229600" cy="18679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idx="1"/>
          </p:nvPr>
        </p:nvSpPr>
        <p:spPr>
          <a:xfrm>
            <a:off x="676655" y="1898674"/>
            <a:ext cx="3822193" cy="219864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-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329183"/>
            <a:ext cx="8229600" cy="1271017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55" name="Group 55"/>
          <p:cNvGrpSpPr/>
          <p:nvPr/>
        </p:nvGrpSpPr>
        <p:grpSpPr>
          <a:xfrm>
            <a:off x="211665" y="714191"/>
            <a:ext cx="8723378" cy="1329874"/>
            <a:chOff x="0" y="0"/>
            <a:chExt cx="8723376" cy="1329873"/>
          </a:xfrm>
        </p:grpSpPr>
        <p:sp>
          <p:nvSpPr>
            <p:cNvPr id="50" name="Shape 50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xfrm>
            <a:off x="914400" y="3581400"/>
            <a:ext cx="3352800" cy="3276600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800"/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800"/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800"/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800"/>
            </a:lvl5pPr>
          </a:lstStyle>
          <a:p>
            <a:pPr lvl="0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grpSp>
        <p:nvGrpSpPr>
          <p:cNvPr id="66" name="Group 66"/>
          <p:cNvGrpSpPr/>
          <p:nvPr/>
        </p:nvGrpSpPr>
        <p:grpSpPr>
          <a:xfrm>
            <a:off x="211665" y="714190"/>
            <a:ext cx="8723378" cy="1331581"/>
            <a:chOff x="0" y="0"/>
            <a:chExt cx="8723376" cy="1331579"/>
          </a:xfrm>
        </p:grpSpPr>
        <p:sp>
          <p:nvSpPr>
            <p:cNvPr id="61" name="Shape 61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xfrm>
            <a:off x="914400" y="571500"/>
            <a:ext cx="3352800" cy="296722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2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Başlık Metni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228600" y="228600"/>
            <a:ext cx="8695944" cy="6035041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75" name="Group 75"/>
          <p:cNvGrpSpPr/>
          <p:nvPr/>
        </p:nvGrpSpPr>
        <p:grpSpPr>
          <a:xfrm>
            <a:off x="211665" y="5353963"/>
            <a:ext cx="8723378" cy="1331581"/>
            <a:chOff x="0" y="0"/>
            <a:chExt cx="8723376" cy="1331579"/>
          </a:xfrm>
        </p:grpSpPr>
        <p:sp>
          <p:nvSpPr>
            <p:cNvPr id="70" name="Shape 70"/>
            <p:cNvSpPr/>
            <p:nvPr/>
          </p:nvSpPr>
          <p:spPr>
            <a:xfrm>
              <a:off x="5843256" y="145222"/>
              <a:ext cx="2880121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3"/>
                  </a:lnTo>
                  <a:lnTo>
                    <a:pt x="4837" y="20587"/>
                  </a:lnTo>
                  <a:lnTo>
                    <a:pt x="5715" y="20858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3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3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2620418" y="29044"/>
              <a:ext cx="5474995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5404746" y="15639"/>
              <a:ext cx="3312245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76" name="Shape 76"/>
          <p:cNvSpPr>
            <a:spLocks noGrp="1"/>
          </p:cNvSpPr>
          <p:nvPr>
            <p:ph type="title"/>
          </p:nvPr>
        </p:nvSpPr>
        <p:spPr>
          <a:xfrm>
            <a:off x="4874154" y="0"/>
            <a:ext cx="3812646" cy="2768601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77" name="Shape 77"/>
          <p:cNvSpPr>
            <a:spLocks noGrp="1"/>
          </p:cNvSpPr>
          <p:nvPr>
            <p:ph type="body" idx="1"/>
          </p:nvPr>
        </p:nvSpPr>
        <p:spPr>
          <a:xfrm>
            <a:off x="4868333" y="2785533"/>
            <a:ext cx="3818467" cy="4072467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5pPr>
          </a:lstStyle>
          <a:p>
            <a:pPr lvl="0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Bir</a:t>
            </a:r>
          </a:p>
          <a:p>
            <a:pPr lvl="1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İki</a:t>
            </a:r>
          </a:p>
          <a:p>
            <a:pPr lvl="2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Üç</a:t>
            </a:r>
          </a:p>
          <a:p>
            <a:pPr lvl="3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Dört</a:t>
            </a:r>
          </a:p>
          <a:p>
            <a:pPr lvl="4">
              <a:defRPr>
                <a:solidFill>
                  <a:srgbClr val="000000"/>
                </a:solidFill>
                <a:uFillTx/>
              </a:defRPr>
            </a:pPr>
            <a:r>
              <a: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Gövde Düzeyi Beş</a:t>
            </a:r>
          </a:p>
        </p:txBody>
      </p:sp>
      <p:sp>
        <p:nvSpPr>
          <p:cNvPr id="78" name="Shape 7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0" tIns="0" rIns="0" bIns="0" anchor="ctr"/>
          <a:lstStyle/>
          <a:p>
            <a:pPr lvl="0" algn="ctr"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11665" y="1679429"/>
            <a:ext cx="8723378" cy="1329874"/>
            <a:chOff x="0" y="0"/>
            <a:chExt cx="8723376" cy="1329873"/>
          </a:xfrm>
        </p:grpSpPr>
        <p:sp>
          <p:nvSpPr>
            <p:cNvPr id="3" name="Shape 3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2407654" y="16734"/>
              <a:ext cx="5544516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2617062" y="29007"/>
              <a:ext cx="5467981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5397823" y="15619"/>
              <a:ext cx="3308001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293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Başlık Metni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872067" y="1943629"/>
            <a:ext cx="7408334" cy="49143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Bir</a:t>
            </a:r>
          </a:p>
          <a:p>
            <a:pPr lvl="1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İki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Üç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Dört</a:t>
            </a:r>
          </a:p>
          <a:p>
            <a:pPr lvl="4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Gövde Düzeyi Beş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ctr">
              <a:def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1pPr>
      <a:lvl2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2pPr>
      <a:lvl3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3pPr>
      <a:lvl4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4pPr>
      <a:lvl5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5pPr>
      <a:lvl6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6pPr>
      <a:lvl7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7pPr>
      <a:lvl8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8pPr>
      <a:lvl9pPr algn="ctr">
        <a:defRPr sz="4400">
          <a:solidFill>
            <a:srgbClr val="FFFFFF"/>
          </a:solidFill>
          <a:uFill>
            <a:solidFill>
              <a:srgbClr val="FFFFFF"/>
            </a:solidFill>
          </a:uFill>
          <a:latin typeface="Trebuchet MS"/>
          <a:ea typeface="Trebuchet MS"/>
          <a:cs typeface="Trebuchet MS"/>
          <a:sym typeface="Trebuchet MS"/>
        </a:defRPr>
      </a:lvl9pPr>
    </p:titleStyle>
    <p:bodyStyle>
      <a:lvl1pPr marL="274320" indent="-274320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1pPr>
      <a:lvl2pPr marL="601201" indent="-299258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2pPr>
      <a:lvl3pPr marL="901382" indent="-274319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3pPr>
      <a:lvl4pPr marL="1219200" indent="-304800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4pPr>
      <a:lvl5pPr marL="1577339" indent="-342900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5pPr>
      <a:lvl6pPr marL="194636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6pPr>
      <a:lvl7pPr marL="226640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7pPr>
      <a:lvl8pPr marL="258644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8pPr>
      <a:lvl9pPr marL="2906485" indent="-391885">
        <a:spcBef>
          <a:spcPts val="500"/>
        </a:spcBef>
        <a:buClr>
          <a:srgbClr val="31B6FD"/>
        </a:buClr>
        <a:buSzPct val="100000"/>
        <a:buFont typeface="Symbol"/>
        <a:buChar char="∗"/>
        <a:defRPr sz="2400">
          <a:solidFill>
            <a:srgbClr val="073E87"/>
          </a:solidFill>
          <a:uFill>
            <a:solidFill>
              <a:srgbClr val="073E87"/>
            </a:solidFill>
          </a:uFill>
          <a:latin typeface="Trebuchet MS"/>
          <a:ea typeface="Trebuchet MS"/>
          <a:cs typeface="Trebuchet MS"/>
          <a:sym typeface="Trebuchet MS"/>
        </a:defRPr>
      </a:lvl9pPr>
    </p:bodyStyle>
    <p:otherStyle>
      <a:lvl1pPr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1pPr>
      <a:lvl2pPr indent="4572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2pPr>
      <a:lvl3pPr indent="9144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3pPr>
      <a:lvl4pPr indent="13716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4pPr>
      <a:lvl5pPr indent="18288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5pPr>
      <a:lvl6pPr indent="22860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6pPr>
      <a:lvl7pPr indent="27432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7pPr>
      <a:lvl8pPr indent="32004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8pPr>
      <a:lvl9pPr indent="3657600" algn="ctr" defTabSz="457200">
        <a:defRPr sz="1000">
          <a:solidFill>
            <a:schemeClr val="tx1"/>
          </a:solidFill>
          <a:uFill>
            <a:solidFill>
              <a:srgbClr val="073E87"/>
            </a:solidFill>
          </a:uFill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162812" y="553522"/>
            <a:ext cx="8981187" cy="270250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lang="tr-TR" sz="5400" b="1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AĞIZ VE DİŞ SAĞLIĞI</a:t>
            </a:r>
            <a:br>
              <a:rPr lang="tr-TR" sz="5400" b="1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</a:br>
            <a:r>
              <a:rPr lang="tr-TR" sz="5400" b="1" dirty="0" smtClean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TEKNİKERLİĞİ</a:t>
            </a:r>
            <a:endParaRPr sz="5400" b="1" dirty="0">
              <a:solidFill>
                <a:srgbClr val="FF0000"/>
              </a:solidFill>
              <a:uFill>
                <a:solidFill>
                  <a:srgbClr val="FF0000"/>
                </a:solidFill>
              </a:uFill>
              <a:latin typeface="Comic Sans MS Bold"/>
              <a:ea typeface="Comic Sans MS Bold"/>
              <a:cs typeface="Comic Sans MS Bold"/>
              <a:sym typeface="Comic Sans MS Bold"/>
            </a:endParaRPr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xfrm>
            <a:off x="1371600" y="4037468"/>
            <a:ext cx="6400800" cy="1481491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ts val="7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32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Prof.Dr.</a:t>
            </a:r>
          </a:p>
          <a:p>
            <a:pPr lvl="0">
              <a:spcBef>
                <a:spcPts val="7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32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Mehmet Ali Kılıçarslan</a:t>
            </a:r>
          </a:p>
        </p:txBody>
      </p:sp>
      <p:sp>
        <p:nvSpPr>
          <p:cNvPr id="99" name="Shape 99"/>
          <p:cNvSpPr>
            <a:spLocks noGrp="1"/>
          </p:cNvSpPr>
          <p:nvPr>
            <p:ph type="sldNum" sz="quarter" idx="2"/>
          </p:nvPr>
        </p:nvSpPr>
        <p:spPr>
          <a:xfrm>
            <a:off x="3991088" y="6317155"/>
            <a:ext cx="1161827" cy="2311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1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74320" lvl="0" indent="-274320">
              <a:defRPr sz="1800">
                <a:solidFill>
                  <a:srgbClr val="000000"/>
                </a:solidFill>
                <a:uFillTx/>
              </a:defRPr>
            </a:pPr>
            <a:r>
              <a:rPr sz="37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≤ 50 cm: Özel alan</a:t>
            </a:r>
          </a:p>
          <a:p>
            <a:pPr marL="274320" lvl="0" indent="-274320">
              <a:defRPr sz="1800">
                <a:solidFill>
                  <a:srgbClr val="000000"/>
                </a:solidFill>
                <a:uFillTx/>
              </a:defRPr>
            </a:pPr>
            <a:r>
              <a:rPr sz="37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51-120 cm: Kişisel alan</a:t>
            </a:r>
          </a:p>
          <a:p>
            <a:pPr marL="274320" lvl="0" indent="-274320">
              <a:defRPr sz="1800">
                <a:solidFill>
                  <a:srgbClr val="000000"/>
                </a:solidFill>
                <a:uFillTx/>
              </a:defRPr>
            </a:pPr>
            <a:r>
              <a:rPr sz="37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121-360 cm: Sosyal alan</a:t>
            </a:r>
          </a:p>
          <a:p>
            <a:pPr marL="274320" lvl="0" indent="-274320">
              <a:defRPr sz="1800">
                <a:solidFill>
                  <a:srgbClr val="000000"/>
                </a:solidFill>
                <a:uFillTx/>
              </a:defRPr>
            </a:pPr>
            <a:r>
              <a:rPr sz="37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≥ 361 cm: Ortak alan</a:t>
            </a:r>
          </a:p>
        </p:txBody>
      </p:sp>
      <p:sp>
        <p:nvSpPr>
          <p:cNvPr id="187" name="Shape 18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2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  <p:sp>
        <p:nvSpPr>
          <p:cNvPr id="188" name="Shape 18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Çevremizdeki </a:t>
            </a:r>
          </a:p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rPr>
              <a:t>Görülmeyen Sınırlar</a:t>
            </a:r>
          </a:p>
        </p:txBody>
      </p:sp>
    </p:spTree>
    <p:extLst>
      <p:ext uri="{BB962C8B-B14F-4D97-AF65-F5344CB8AC3E}">
        <p14:creationId xmlns:p14="http://schemas.microsoft.com/office/powerpoint/2010/main" val="248427460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body" idx="1"/>
          </p:nvPr>
        </p:nvSpPr>
        <p:spPr>
          <a:xfrm>
            <a:off x="473554" y="2841261"/>
            <a:ext cx="8327447" cy="2982632"/>
          </a:xfrm>
          <a:prstGeom prst="rect">
            <a:avLst/>
          </a:prstGeom>
        </p:spPr>
        <p:txBody>
          <a:bodyPr/>
          <a:lstStyle/>
          <a:p>
            <a:pPr marL="311727" lvl="0" indent="-311727"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9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MESAJIN KARŞI TARAFA ULAŞMASI:</a:t>
            </a:r>
          </a:p>
          <a:p>
            <a:pPr marL="938790" lvl="2" indent="-311727"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9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Söylenen sözün içeriği: % 7</a:t>
            </a:r>
          </a:p>
          <a:p>
            <a:pPr marL="938790" lvl="2" indent="-311727"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9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Ses tonu: % 38</a:t>
            </a:r>
          </a:p>
          <a:p>
            <a:pPr marL="938790" lvl="2" indent="-311727">
              <a:spcBef>
                <a:spcPts val="600"/>
              </a:spcBef>
              <a:defRPr sz="1800">
                <a:solidFill>
                  <a:srgbClr val="000000"/>
                </a:solidFill>
                <a:uFillTx/>
              </a:defRPr>
            </a:pPr>
            <a:r>
              <a:rPr sz="29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  <a:latin typeface="Comic Sans MS"/>
                <a:ea typeface="Comic Sans MS"/>
                <a:cs typeface="Comic Sans MS"/>
                <a:sym typeface="Comic Sans MS"/>
              </a:rPr>
              <a:t>Beden dilinin kullanımı: % 55</a:t>
            </a:r>
          </a:p>
        </p:txBody>
      </p:sp>
      <p:sp>
        <p:nvSpPr>
          <p:cNvPr id="196" name="Shape 19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3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  <p:sp>
        <p:nvSpPr>
          <p:cNvPr id="197" name="Shape 1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50000"/>
              </a:lnSpc>
              <a:spcBef>
                <a:spcPts val="600"/>
              </a:spcBef>
              <a:defRPr sz="52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52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</a:rPr>
              <a:t>Beden Dili</a:t>
            </a:r>
          </a:p>
        </p:txBody>
      </p:sp>
    </p:spTree>
    <p:extLst>
      <p:ext uri="{BB962C8B-B14F-4D97-AF65-F5344CB8AC3E}">
        <p14:creationId xmlns:p14="http://schemas.microsoft.com/office/powerpoint/2010/main" val="148141785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Giysiler</a:t>
            </a:r>
          </a:p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Makyaj</a:t>
            </a:r>
          </a:p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24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Kişisel Bakım</a:t>
            </a:r>
          </a:p>
        </p:txBody>
      </p:sp>
      <p:sp>
        <p:nvSpPr>
          <p:cNvPr id="260" name="Shape 26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  <a:uFillTx/>
              </a:defRPr>
            </a:pPr>
            <a:fld id="{86CB4B4D-7CA3-9044-876B-883B54F8677D}" type="slidenum">
              <a:rPr sz="1000">
                <a:solidFill>
                  <a:srgbClr val="073E87"/>
                </a:solidFill>
                <a:uFill>
                  <a:solidFill>
                    <a:srgbClr val="073E87"/>
                  </a:solidFill>
                </a:uFill>
              </a:rPr>
              <a:t>4</a:t>
            </a:fld>
            <a:endParaRPr sz="1000">
              <a:solidFill>
                <a:srgbClr val="073E87"/>
              </a:solidFill>
              <a:uFill>
                <a:solidFill>
                  <a:srgbClr val="073E87"/>
                </a:solidFill>
              </a:uFill>
            </a:endParaRPr>
          </a:p>
        </p:txBody>
      </p:sp>
      <p:sp>
        <p:nvSpPr>
          <p:cNvPr id="261" name="Shape 26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Comic Sans MS Bold"/>
                <a:ea typeface="Comic Sans MS Bold"/>
                <a:cs typeface="Comic Sans MS Bold"/>
                <a:sym typeface="Comic Sans MS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44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Dış Görünüm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68</Words>
  <Application>Microsoft Macintosh PowerPoint</Application>
  <PresentationFormat>Ekran Gösterisi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Avenir Roman</vt:lpstr>
      <vt:lpstr>Comic Sans MS</vt:lpstr>
      <vt:lpstr>Comic Sans MS Bold</vt:lpstr>
      <vt:lpstr>Symbol</vt:lpstr>
      <vt:lpstr>Trebuchet MS</vt:lpstr>
      <vt:lpstr>Default</vt:lpstr>
      <vt:lpstr>AĞIZ VE DİŞ SAĞLIĞI TEKNİKERLİĞİ</vt:lpstr>
      <vt:lpstr>Çevremizdeki  Görülmeyen Sınırlar</vt:lpstr>
      <vt:lpstr>Beden Dili</vt:lpstr>
      <vt:lpstr>Dış Görünüm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AĞIZ VE DİŞ SAĞLIĞI TEKNİKERLİĞİ</dc:title>
  <cp:lastModifiedBy>Microsoft Office Kullanıcısı</cp:lastModifiedBy>
  <cp:revision>55</cp:revision>
  <dcterms:modified xsi:type="dcterms:W3CDTF">2017-12-02T17:48:28Z</dcterms:modified>
</cp:coreProperties>
</file>