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05" r:id="rId3"/>
    <p:sldId id="306" r:id="rId4"/>
    <p:sldId id="289" r:id="rId5"/>
  </p:sldIdLst>
  <p:sldSz cx="9144000" cy="6858000" type="screen4x3"/>
  <p:notesSz cx="6858000" cy="9144000"/>
  <p:defaultTextStyle>
    <a:lvl1pPr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1pPr>
    <a:lvl2pPr indent="4572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2pPr>
    <a:lvl3pPr indent="9144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3pPr>
    <a:lvl4pPr indent="13716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4pPr>
    <a:lvl5pPr indent="18288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5pPr>
    <a:lvl6pPr indent="22860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6pPr>
    <a:lvl7pPr indent="27432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7pPr>
    <a:lvl8pPr indent="32004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8pPr>
    <a:lvl9pPr indent="36576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/>
      <a:tcStyle>
        <a:tcBdr/>
        <a:fill>
          <a:solidFill>
            <a:srgbClr val="E7F2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B6FD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B6FD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B6F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/>
      <a:tcStyle>
        <a:tcBdr/>
        <a:fill>
          <a:solidFill>
            <a:srgbClr val="E9F6EB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D078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D078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D078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E0DB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E0DB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E0D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1B6FD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1B6F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12"/>
  </p:normalViewPr>
  <p:slideViewPr>
    <p:cSldViewPr snapToGrid="0" snapToObjects="1">
      <p:cViewPr>
        <p:scale>
          <a:sx n="76" d="100"/>
          <a:sy n="76" d="100"/>
        </p:scale>
        <p:origin x="52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9010396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9" name="Group 19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14" name="Shape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3380309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1371600" y="3556001"/>
            <a:ext cx="6400800" cy="31877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Beş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91" name="Group 91"/>
          <p:cNvGrpSpPr/>
          <p:nvPr/>
        </p:nvGrpSpPr>
        <p:grpSpPr>
          <a:xfrm>
            <a:off x="211665" y="714190"/>
            <a:ext cx="8723378" cy="1331581"/>
            <a:chOff x="0" y="0"/>
            <a:chExt cx="8723376" cy="1331579"/>
          </a:xfrm>
        </p:grpSpPr>
        <p:sp>
          <p:nvSpPr>
            <p:cNvPr id="86" name="Shape 86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6629400" y="590550"/>
            <a:ext cx="2057400" cy="620183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Başlık Metni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6019800" cy="541020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872067" y="2675466"/>
            <a:ext cx="7408334" cy="4182534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047437" y="4203591"/>
            <a:ext cx="2876430" cy="714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2" y="0"/>
                </a:moveTo>
                <a:lnTo>
                  <a:pt x="20642" y="607"/>
                </a:lnTo>
                <a:lnTo>
                  <a:pt x="19716" y="1282"/>
                </a:lnTo>
                <a:lnTo>
                  <a:pt x="18774" y="2025"/>
                </a:lnTo>
                <a:lnTo>
                  <a:pt x="17800" y="2767"/>
                </a:lnTo>
                <a:lnTo>
                  <a:pt x="16811" y="3645"/>
                </a:lnTo>
                <a:lnTo>
                  <a:pt x="15789" y="4522"/>
                </a:lnTo>
                <a:lnTo>
                  <a:pt x="14751" y="5535"/>
                </a:lnTo>
                <a:lnTo>
                  <a:pt x="13682" y="6547"/>
                </a:lnTo>
                <a:lnTo>
                  <a:pt x="11750" y="8505"/>
                </a:lnTo>
                <a:lnTo>
                  <a:pt x="9866" y="10260"/>
                </a:lnTo>
                <a:lnTo>
                  <a:pt x="8062" y="11880"/>
                </a:lnTo>
                <a:lnTo>
                  <a:pt x="6322" y="13432"/>
                </a:lnTo>
                <a:lnTo>
                  <a:pt x="4662" y="14782"/>
                </a:lnTo>
                <a:lnTo>
                  <a:pt x="3049" y="15997"/>
                </a:lnTo>
                <a:lnTo>
                  <a:pt x="1501" y="17145"/>
                </a:lnTo>
                <a:lnTo>
                  <a:pt x="0" y="18158"/>
                </a:lnTo>
                <a:lnTo>
                  <a:pt x="1038" y="18765"/>
                </a:lnTo>
                <a:lnTo>
                  <a:pt x="2027" y="19305"/>
                </a:lnTo>
                <a:lnTo>
                  <a:pt x="2985" y="19778"/>
                </a:lnTo>
                <a:lnTo>
                  <a:pt x="3927" y="20182"/>
                </a:lnTo>
                <a:lnTo>
                  <a:pt x="4837" y="20587"/>
                </a:lnTo>
                <a:lnTo>
                  <a:pt x="5715" y="20857"/>
                </a:lnTo>
                <a:lnTo>
                  <a:pt x="6561" y="21127"/>
                </a:lnTo>
                <a:lnTo>
                  <a:pt x="7392" y="21330"/>
                </a:lnTo>
                <a:lnTo>
                  <a:pt x="8206" y="21465"/>
                </a:lnTo>
                <a:lnTo>
                  <a:pt x="8988" y="21532"/>
                </a:lnTo>
                <a:lnTo>
                  <a:pt x="9738" y="21600"/>
                </a:lnTo>
                <a:lnTo>
                  <a:pt x="10473" y="21600"/>
                </a:lnTo>
                <a:lnTo>
                  <a:pt x="11191" y="21532"/>
                </a:lnTo>
                <a:lnTo>
                  <a:pt x="11894" y="21465"/>
                </a:lnTo>
                <a:lnTo>
                  <a:pt x="12564" y="21330"/>
                </a:lnTo>
                <a:lnTo>
                  <a:pt x="13219" y="21127"/>
                </a:lnTo>
                <a:lnTo>
                  <a:pt x="13841" y="20925"/>
                </a:lnTo>
                <a:lnTo>
                  <a:pt x="14464" y="20655"/>
                </a:lnTo>
                <a:lnTo>
                  <a:pt x="15645" y="19980"/>
                </a:lnTo>
                <a:lnTo>
                  <a:pt x="16763" y="19170"/>
                </a:lnTo>
                <a:lnTo>
                  <a:pt x="17816" y="18225"/>
                </a:lnTo>
                <a:lnTo>
                  <a:pt x="18327" y="17685"/>
                </a:lnTo>
                <a:lnTo>
                  <a:pt x="18822" y="17145"/>
                </a:lnTo>
                <a:lnTo>
                  <a:pt x="19780" y="15930"/>
                </a:lnTo>
                <a:lnTo>
                  <a:pt x="20690" y="14580"/>
                </a:lnTo>
                <a:lnTo>
                  <a:pt x="21568" y="13163"/>
                </a:lnTo>
                <a:lnTo>
                  <a:pt x="21600" y="13095"/>
                </a:lnTo>
                <a:lnTo>
                  <a:pt x="21600" y="0"/>
                </a:lnTo>
                <a:lnTo>
                  <a:pt x="21552" y="0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619319" y="4075290"/>
            <a:ext cx="5544517" cy="850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39"/>
                </a:moveTo>
                <a:lnTo>
                  <a:pt x="21128" y="19843"/>
                </a:lnTo>
                <a:lnTo>
                  <a:pt x="20639" y="19446"/>
                </a:lnTo>
                <a:lnTo>
                  <a:pt x="19621" y="18482"/>
                </a:lnTo>
                <a:lnTo>
                  <a:pt x="18544" y="17291"/>
                </a:lnTo>
                <a:lnTo>
                  <a:pt x="17409" y="15987"/>
                </a:lnTo>
                <a:lnTo>
                  <a:pt x="16208" y="14400"/>
                </a:lnTo>
                <a:lnTo>
                  <a:pt x="14941" y="12643"/>
                </a:lnTo>
                <a:lnTo>
                  <a:pt x="13608" y="10602"/>
                </a:lnTo>
                <a:lnTo>
                  <a:pt x="12200" y="8391"/>
                </a:lnTo>
                <a:lnTo>
                  <a:pt x="11645" y="7540"/>
                </a:lnTo>
                <a:lnTo>
                  <a:pt x="11106" y="6690"/>
                </a:lnTo>
                <a:lnTo>
                  <a:pt x="10063" y="5216"/>
                </a:lnTo>
                <a:lnTo>
                  <a:pt x="9558" y="4592"/>
                </a:lnTo>
                <a:lnTo>
                  <a:pt x="9069" y="3969"/>
                </a:lnTo>
                <a:lnTo>
                  <a:pt x="8589" y="3402"/>
                </a:lnTo>
                <a:lnTo>
                  <a:pt x="8117" y="2891"/>
                </a:lnTo>
                <a:lnTo>
                  <a:pt x="7661" y="2438"/>
                </a:lnTo>
                <a:lnTo>
                  <a:pt x="7206" y="2041"/>
                </a:lnTo>
                <a:lnTo>
                  <a:pt x="6344" y="1304"/>
                </a:lnTo>
                <a:lnTo>
                  <a:pt x="5524" y="794"/>
                </a:lnTo>
                <a:lnTo>
                  <a:pt x="4754" y="397"/>
                </a:lnTo>
                <a:lnTo>
                  <a:pt x="4017" y="113"/>
                </a:lnTo>
                <a:lnTo>
                  <a:pt x="3321" y="0"/>
                </a:lnTo>
                <a:lnTo>
                  <a:pt x="2667" y="0"/>
                </a:lnTo>
                <a:lnTo>
                  <a:pt x="2054" y="113"/>
                </a:lnTo>
                <a:lnTo>
                  <a:pt x="1483" y="283"/>
                </a:lnTo>
                <a:lnTo>
                  <a:pt x="952" y="567"/>
                </a:lnTo>
                <a:lnTo>
                  <a:pt x="456" y="907"/>
                </a:lnTo>
                <a:lnTo>
                  <a:pt x="0" y="1361"/>
                </a:lnTo>
                <a:lnTo>
                  <a:pt x="638" y="1871"/>
                </a:lnTo>
                <a:lnTo>
                  <a:pt x="1300" y="2438"/>
                </a:lnTo>
                <a:lnTo>
                  <a:pt x="1988" y="3175"/>
                </a:lnTo>
                <a:lnTo>
                  <a:pt x="2700" y="3969"/>
                </a:lnTo>
                <a:lnTo>
                  <a:pt x="3437" y="4932"/>
                </a:lnTo>
                <a:lnTo>
                  <a:pt x="4199" y="5953"/>
                </a:lnTo>
                <a:lnTo>
                  <a:pt x="4994" y="7087"/>
                </a:lnTo>
                <a:lnTo>
                  <a:pt x="5806" y="8391"/>
                </a:lnTo>
                <a:lnTo>
                  <a:pt x="7272" y="10715"/>
                </a:lnTo>
                <a:lnTo>
                  <a:pt x="8663" y="12756"/>
                </a:lnTo>
                <a:lnTo>
                  <a:pt x="9972" y="14627"/>
                </a:lnTo>
                <a:lnTo>
                  <a:pt x="10610" y="15420"/>
                </a:lnTo>
                <a:lnTo>
                  <a:pt x="11214" y="16214"/>
                </a:lnTo>
                <a:lnTo>
                  <a:pt x="11810" y="16951"/>
                </a:lnTo>
                <a:lnTo>
                  <a:pt x="12390" y="17575"/>
                </a:lnTo>
                <a:lnTo>
                  <a:pt x="12953" y="18198"/>
                </a:lnTo>
                <a:lnTo>
                  <a:pt x="13500" y="18765"/>
                </a:lnTo>
                <a:lnTo>
                  <a:pt x="14030" y="19219"/>
                </a:lnTo>
                <a:lnTo>
                  <a:pt x="14544" y="19672"/>
                </a:lnTo>
                <a:lnTo>
                  <a:pt x="15040" y="20069"/>
                </a:lnTo>
                <a:lnTo>
                  <a:pt x="15529" y="20466"/>
                </a:lnTo>
                <a:lnTo>
                  <a:pt x="16001" y="20750"/>
                </a:lnTo>
                <a:lnTo>
                  <a:pt x="16457" y="20976"/>
                </a:lnTo>
                <a:lnTo>
                  <a:pt x="16896" y="21203"/>
                </a:lnTo>
                <a:lnTo>
                  <a:pt x="17326" y="21373"/>
                </a:lnTo>
                <a:lnTo>
                  <a:pt x="17749" y="21487"/>
                </a:lnTo>
                <a:lnTo>
                  <a:pt x="18155" y="21600"/>
                </a:lnTo>
                <a:lnTo>
                  <a:pt x="18925" y="21600"/>
                </a:lnTo>
                <a:lnTo>
                  <a:pt x="19298" y="21543"/>
                </a:lnTo>
                <a:lnTo>
                  <a:pt x="19654" y="21487"/>
                </a:lnTo>
                <a:lnTo>
                  <a:pt x="20002" y="21373"/>
                </a:lnTo>
                <a:lnTo>
                  <a:pt x="20341" y="21203"/>
                </a:lnTo>
                <a:lnTo>
                  <a:pt x="20672" y="20976"/>
                </a:lnTo>
                <a:lnTo>
                  <a:pt x="21302" y="20523"/>
                </a:lnTo>
                <a:lnTo>
                  <a:pt x="21600" y="20239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828728" y="4087562"/>
            <a:ext cx="5467980" cy="774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79"/>
                </a:moveTo>
                <a:lnTo>
                  <a:pt x="76" y="2054"/>
                </a:lnTo>
                <a:lnTo>
                  <a:pt x="302" y="1743"/>
                </a:lnTo>
                <a:lnTo>
                  <a:pt x="689" y="1307"/>
                </a:lnTo>
                <a:lnTo>
                  <a:pt x="941" y="1058"/>
                </a:lnTo>
                <a:lnTo>
                  <a:pt x="1235" y="809"/>
                </a:lnTo>
                <a:lnTo>
                  <a:pt x="1562" y="622"/>
                </a:lnTo>
                <a:lnTo>
                  <a:pt x="1940" y="436"/>
                </a:lnTo>
                <a:lnTo>
                  <a:pt x="2351" y="249"/>
                </a:lnTo>
                <a:lnTo>
                  <a:pt x="2813" y="124"/>
                </a:lnTo>
                <a:lnTo>
                  <a:pt x="3317" y="62"/>
                </a:lnTo>
                <a:lnTo>
                  <a:pt x="3863" y="0"/>
                </a:lnTo>
                <a:lnTo>
                  <a:pt x="4451" y="62"/>
                </a:lnTo>
                <a:lnTo>
                  <a:pt x="5081" y="187"/>
                </a:lnTo>
                <a:lnTo>
                  <a:pt x="5761" y="436"/>
                </a:lnTo>
                <a:lnTo>
                  <a:pt x="6483" y="747"/>
                </a:lnTo>
                <a:lnTo>
                  <a:pt x="7248" y="1245"/>
                </a:lnTo>
                <a:lnTo>
                  <a:pt x="8062" y="1805"/>
                </a:lnTo>
                <a:lnTo>
                  <a:pt x="8927" y="2490"/>
                </a:lnTo>
                <a:lnTo>
                  <a:pt x="9834" y="3299"/>
                </a:lnTo>
                <a:lnTo>
                  <a:pt x="10792" y="4295"/>
                </a:lnTo>
                <a:lnTo>
                  <a:pt x="11791" y="5416"/>
                </a:lnTo>
                <a:lnTo>
                  <a:pt x="12841" y="6723"/>
                </a:lnTo>
                <a:lnTo>
                  <a:pt x="13941" y="8279"/>
                </a:lnTo>
                <a:lnTo>
                  <a:pt x="15091" y="9960"/>
                </a:lnTo>
                <a:lnTo>
                  <a:pt x="16292" y="11827"/>
                </a:lnTo>
                <a:lnTo>
                  <a:pt x="17544" y="13944"/>
                </a:lnTo>
                <a:lnTo>
                  <a:pt x="18845" y="16247"/>
                </a:lnTo>
                <a:lnTo>
                  <a:pt x="20198" y="18799"/>
                </a:lnTo>
                <a:lnTo>
                  <a:pt x="21600" y="21600"/>
                </a:lnTo>
              </a:path>
            </a:pathLst>
          </a:custGeom>
          <a:ln w="3175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2" name="Shape 32"/>
          <p:cNvSpPr/>
          <p:nvPr/>
        </p:nvSpPr>
        <p:spPr>
          <a:xfrm>
            <a:off x="5609488" y="4074174"/>
            <a:ext cx="3308002" cy="651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625" y="20712"/>
                </a:lnTo>
                <a:lnTo>
                  <a:pt x="2332" y="18419"/>
                </a:lnTo>
                <a:lnTo>
                  <a:pt x="3512" y="16866"/>
                </a:lnTo>
                <a:lnTo>
                  <a:pt x="4872" y="15164"/>
                </a:lnTo>
                <a:lnTo>
                  <a:pt x="6386" y="13315"/>
                </a:lnTo>
                <a:lnTo>
                  <a:pt x="8010" y="11318"/>
                </a:lnTo>
                <a:lnTo>
                  <a:pt x="9731" y="9395"/>
                </a:lnTo>
                <a:lnTo>
                  <a:pt x="11494" y="7471"/>
                </a:lnTo>
                <a:lnTo>
                  <a:pt x="13299" y="5696"/>
                </a:lnTo>
                <a:lnTo>
                  <a:pt x="15089" y="3995"/>
                </a:lnTo>
                <a:lnTo>
                  <a:pt x="15978" y="3255"/>
                </a:lnTo>
                <a:lnTo>
                  <a:pt x="16839" y="2515"/>
                </a:lnTo>
                <a:lnTo>
                  <a:pt x="17699" y="1923"/>
                </a:lnTo>
                <a:lnTo>
                  <a:pt x="18532" y="1332"/>
                </a:lnTo>
                <a:lnTo>
                  <a:pt x="19351" y="888"/>
                </a:lnTo>
                <a:lnTo>
                  <a:pt x="20129" y="518"/>
                </a:lnTo>
                <a:lnTo>
                  <a:pt x="20878" y="222"/>
                </a:lnTo>
                <a:lnTo>
                  <a:pt x="21600" y="0"/>
                </a:lnTo>
              </a:path>
            </a:pathLst>
          </a:custGeom>
          <a:ln w="3175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3" name="Shape 33"/>
          <p:cNvSpPr/>
          <p:nvPr/>
        </p:nvSpPr>
        <p:spPr>
          <a:xfrm>
            <a:off x="211665" y="4058554"/>
            <a:ext cx="8723378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1" cy="323850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367364" y="0"/>
            <a:ext cx="6417735" cy="2377250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Beş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76655" y="2679192"/>
            <a:ext cx="3822192" cy="417880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30709"/>
            <a:ext cx="8229600" cy="18679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676655" y="1898674"/>
            <a:ext cx="3822193" cy="219864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329183"/>
            <a:ext cx="8229600" cy="127101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55" name="Group 55"/>
          <p:cNvGrpSpPr/>
          <p:nvPr/>
        </p:nvGrpSpPr>
        <p:grpSpPr>
          <a:xfrm>
            <a:off x="211665" y="714191"/>
            <a:ext cx="8723378" cy="1329874"/>
            <a:chOff x="0" y="0"/>
            <a:chExt cx="8723376" cy="1329873"/>
          </a:xfrm>
        </p:grpSpPr>
        <p:sp>
          <p:nvSpPr>
            <p:cNvPr id="50" name="Shape 50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914400" y="3581400"/>
            <a:ext cx="3352800" cy="32766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grpSp>
        <p:nvGrpSpPr>
          <p:cNvPr id="66" name="Group 66"/>
          <p:cNvGrpSpPr/>
          <p:nvPr/>
        </p:nvGrpSpPr>
        <p:grpSpPr>
          <a:xfrm>
            <a:off x="211665" y="714190"/>
            <a:ext cx="8723378" cy="1331581"/>
            <a:chOff x="0" y="0"/>
            <a:chExt cx="8723376" cy="1331579"/>
          </a:xfrm>
        </p:grpSpPr>
        <p:sp>
          <p:nvSpPr>
            <p:cNvPr id="61" name="Shape 61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914400" y="571500"/>
            <a:ext cx="3352800" cy="29672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Başlık Metni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75" name="Group 75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70" name="Shape 70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874154" y="0"/>
            <a:ext cx="3812646" cy="2768601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868333" y="2785533"/>
            <a:ext cx="3818467" cy="4072467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Bir</a:t>
            </a:r>
          </a:p>
          <a:p>
            <a:pPr lvl="1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İki</a:t>
            </a:r>
          </a:p>
          <a:p>
            <a:pPr lvl="2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Üç</a:t>
            </a:r>
          </a:p>
          <a:p>
            <a:pPr lvl="3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Dört</a:t>
            </a:r>
          </a:p>
          <a:p>
            <a:pPr lvl="4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Beş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3" name="Shape 3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872067" y="1943629"/>
            <a:ext cx="7408334" cy="4914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1pPr>
      <a:lvl2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2pPr>
      <a:lvl3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3pPr>
      <a:lvl4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4pPr>
      <a:lvl5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5pPr>
      <a:lvl6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6pPr>
      <a:lvl7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7pPr>
      <a:lvl8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8pPr>
      <a:lvl9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9pPr>
    </p:titleStyle>
    <p:bodyStyle>
      <a:lvl1pPr marL="274320" indent="-274320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1pPr>
      <a:lvl2pPr marL="601201" indent="-299258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2pPr>
      <a:lvl3pPr marL="901382" indent="-274319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3pPr>
      <a:lvl4pPr marL="1219200" indent="-304800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4pPr>
      <a:lvl5pPr marL="1577339" indent="-342900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5pPr>
      <a:lvl6pPr marL="194636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6pPr>
      <a:lvl7pPr marL="226640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7pPr>
      <a:lvl8pPr marL="258644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8pPr>
      <a:lvl9pPr marL="290648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9pPr>
    </p:bodyStyle>
    <p:otherStyle>
      <a:lvl1pPr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1pPr>
      <a:lvl2pPr indent="4572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2pPr>
      <a:lvl3pPr indent="9144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3pPr>
      <a:lvl4pPr indent="13716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4pPr>
      <a:lvl5pPr indent="18288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5pPr>
      <a:lvl6pPr indent="22860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6pPr>
      <a:lvl7pPr indent="27432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7pPr>
      <a:lvl8pPr indent="32004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8pPr>
      <a:lvl9pPr indent="36576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62812" y="553522"/>
            <a:ext cx="8981187" cy="270250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tr-TR" sz="54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AĞIZ VE DİŞ SAĞLIĞI</a:t>
            </a:r>
            <a:br>
              <a:rPr lang="tr-TR" sz="54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</a:br>
            <a:r>
              <a:rPr lang="tr-TR" sz="5400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TEKNİKERLİĞİ</a:t>
            </a:r>
            <a:endParaRPr sz="5400" b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Comic Sans MS Bold"/>
              <a:ea typeface="Comic Sans MS Bold"/>
              <a:cs typeface="Comic Sans MS Bold"/>
              <a:sym typeface="Comic Sans MS Bold"/>
            </a:endParaRP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1371600" y="4037468"/>
            <a:ext cx="6400800" cy="148149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2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Prof.Dr.</a:t>
            </a:r>
          </a:p>
          <a:p>
            <a:pPr lvl="0">
              <a:spcBef>
                <a:spcPts val="7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2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Mehmet Ali Kılıçarslan</a:t>
            </a:r>
          </a:p>
        </p:txBody>
      </p:sp>
      <p:sp>
        <p:nvSpPr>
          <p:cNvPr id="99" name="Shape 99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1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4320" lvl="0" indent="-274320">
              <a:defRPr sz="1800">
                <a:solidFill>
                  <a:srgbClr val="000000"/>
                </a:solidFill>
                <a:uFillTx/>
              </a:defRPr>
            </a:pPr>
            <a:r>
              <a:rPr sz="37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≤ 50 cm: Özel alan</a:t>
            </a:r>
          </a:p>
          <a:p>
            <a:pPr marL="274320" lvl="0" indent="-274320">
              <a:defRPr sz="1800">
                <a:solidFill>
                  <a:srgbClr val="000000"/>
                </a:solidFill>
                <a:uFillTx/>
              </a:defRPr>
            </a:pPr>
            <a:r>
              <a:rPr sz="37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51-120 cm: Kişisel alan</a:t>
            </a:r>
          </a:p>
          <a:p>
            <a:pPr marL="274320" lvl="0" indent="-274320">
              <a:defRPr sz="1800">
                <a:solidFill>
                  <a:srgbClr val="000000"/>
                </a:solidFill>
                <a:uFillTx/>
              </a:defRPr>
            </a:pPr>
            <a:r>
              <a:rPr sz="37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121-360 cm: Sosyal alan</a:t>
            </a:r>
          </a:p>
          <a:p>
            <a:pPr marL="274320" lvl="0" indent="-274320">
              <a:defRPr sz="1800">
                <a:solidFill>
                  <a:srgbClr val="000000"/>
                </a:solidFill>
                <a:uFillTx/>
              </a:defRPr>
            </a:pPr>
            <a:r>
              <a:rPr sz="37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≥ 361 cm: Ortak alan</a:t>
            </a:r>
          </a:p>
        </p:txBody>
      </p:sp>
      <p:sp>
        <p:nvSpPr>
          <p:cNvPr id="187" name="Shape 1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2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  <p:sp>
        <p:nvSpPr>
          <p:cNvPr id="188" name="Shape 18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Çevremizdeki 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Görülmeyen Sınırlar</a:t>
            </a:r>
          </a:p>
        </p:txBody>
      </p:sp>
    </p:spTree>
    <p:extLst>
      <p:ext uri="{BB962C8B-B14F-4D97-AF65-F5344CB8AC3E}">
        <p14:creationId xmlns:p14="http://schemas.microsoft.com/office/powerpoint/2010/main" val="248427460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xfrm>
            <a:off x="473554" y="2841261"/>
            <a:ext cx="8327447" cy="2982632"/>
          </a:xfrm>
          <a:prstGeom prst="rect">
            <a:avLst/>
          </a:prstGeom>
        </p:spPr>
        <p:txBody>
          <a:bodyPr/>
          <a:lstStyle/>
          <a:p>
            <a:pPr marL="311727" lvl="0" indent="-31172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9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MESAJIN KARŞI TARAFA ULAŞMASI:</a:t>
            </a:r>
          </a:p>
          <a:p>
            <a:pPr marL="938790" lvl="2" indent="-31172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9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Söylenen sözün içeriği: % 7</a:t>
            </a:r>
          </a:p>
          <a:p>
            <a:pPr marL="938790" lvl="2" indent="-31172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9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Ses tonu: % 38</a:t>
            </a:r>
          </a:p>
          <a:p>
            <a:pPr marL="938790" lvl="2" indent="-311727"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9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Beden dilinin kullanımı: % 55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3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  <p:sp>
        <p:nvSpPr>
          <p:cNvPr id="197" name="Shape 1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50000"/>
              </a:lnSpc>
              <a:spcBef>
                <a:spcPts val="600"/>
              </a:spcBef>
              <a:defRPr sz="52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520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Beden Dili</a:t>
            </a:r>
          </a:p>
        </p:txBody>
      </p:sp>
    </p:spTree>
    <p:extLst>
      <p:ext uri="{BB962C8B-B14F-4D97-AF65-F5344CB8AC3E}">
        <p14:creationId xmlns:p14="http://schemas.microsoft.com/office/powerpoint/2010/main" val="148141785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Giysiler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Makyaj</a:t>
            </a:r>
          </a:p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Kişisel Bakım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4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  <p:sp>
        <p:nvSpPr>
          <p:cNvPr id="261" name="Shape 2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>
              <a:defRPr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Dış Görünüm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68</Words>
  <Application>Microsoft Macintosh PowerPoint</Application>
  <PresentationFormat>Ekran Gösterisi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Avenir Roman</vt:lpstr>
      <vt:lpstr>Comic Sans MS</vt:lpstr>
      <vt:lpstr>Comic Sans MS Bold</vt:lpstr>
      <vt:lpstr>Symbol</vt:lpstr>
      <vt:lpstr>Trebuchet MS</vt:lpstr>
      <vt:lpstr>Default</vt:lpstr>
      <vt:lpstr>AĞIZ VE DİŞ SAĞLIĞI TEKNİKERLİĞİ</vt:lpstr>
      <vt:lpstr>Çevremizdeki  Görülmeyen Sınırlar</vt:lpstr>
      <vt:lpstr>Beden Dili</vt:lpstr>
      <vt:lpstr>Dış Görünüm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</dc:title>
  <cp:lastModifiedBy>Microsoft Office Kullanıcısı</cp:lastModifiedBy>
  <cp:revision>55</cp:revision>
  <dcterms:modified xsi:type="dcterms:W3CDTF">2017-12-02T17:48:28Z</dcterms:modified>
</cp:coreProperties>
</file>