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17467D59-4161-413E-ADA8-659DCF6DF5F7}"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89675D0-B0C4-4851-A2E7-A16AC2E7348A}"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7467D59-4161-413E-ADA8-659DCF6DF5F7}"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89675D0-B0C4-4851-A2E7-A16AC2E7348A}"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7467D59-4161-413E-ADA8-659DCF6DF5F7}"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89675D0-B0C4-4851-A2E7-A16AC2E7348A}"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7467D59-4161-413E-ADA8-659DCF6DF5F7}"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89675D0-B0C4-4851-A2E7-A16AC2E7348A}"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467D59-4161-413E-ADA8-659DCF6DF5F7}"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89675D0-B0C4-4851-A2E7-A16AC2E7348A}"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17467D59-4161-413E-ADA8-659DCF6DF5F7}" type="datetimeFigureOut">
              <a:rPr lang="tr-TR" smtClean="0"/>
              <a:t>09.05.2020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89675D0-B0C4-4851-A2E7-A16AC2E7348A}"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17467D59-4161-413E-ADA8-659DCF6DF5F7}" type="datetimeFigureOut">
              <a:rPr lang="tr-TR" smtClean="0"/>
              <a:t>09.05.2020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89675D0-B0C4-4851-A2E7-A16AC2E7348A}"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17467D59-4161-413E-ADA8-659DCF6DF5F7}" type="datetimeFigureOut">
              <a:rPr lang="tr-TR" smtClean="0"/>
              <a:t>09.05.2020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89675D0-B0C4-4851-A2E7-A16AC2E7348A}"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467D59-4161-413E-ADA8-659DCF6DF5F7}" type="datetimeFigureOut">
              <a:rPr lang="tr-TR" smtClean="0"/>
              <a:t>09.05.2020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89675D0-B0C4-4851-A2E7-A16AC2E7348A}"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467D59-4161-413E-ADA8-659DCF6DF5F7}" type="datetimeFigureOut">
              <a:rPr lang="tr-TR" smtClean="0"/>
              <a:t>09.05.2020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89675D0-B0C4-4851-A2E7-A16AC2E7348A}"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467D59-4161-413E-ADA8-659DCF6DF5F7}" type="datetimeFigureOut">
              <a:rPr lang="tr-TR" smtClean="0"/>
              <a:t>09.05.2020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89675D0-B0C4-4851-A2E7-A16AC2E7348A}"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467D59-4161-413E-ADA8-659DCF6DF5F7}" type="datetimeFigureOut">
              <a:rPr lang="tr-TR" smtClean="0"/>
              <a:t>09.05.2020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9675D0-B0C4-4851-A2E7-A16AC2E7348A}"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nn-NO" dirty="0" smtClean="0"/>
              <a:t>Sosyal Güvenlik Kurumu Ve Elektronik Devlet</a:t>
            </a:r>
            <a:br>
              <a:rPr lang="nn-NO" dirty="0" smtClean="0"/>
            </a:br>
            <a:endParaRPr lang="tr-TR" dirty="0"/>
          </a:p>
        </p:txBody>
      </p:sp>
      <p:sp>
        <p:nvSpPr>
          <p:cNvPr id="3" name="Subtitle 2"/>
          <p:cNvSpPr>
            <a:spLocks noGrp="1"/>
          </p:cNvSpPr>
          <p:nvPr>
            <p:ph type="subTitle" idx="1"/>
          </p:nvPr>
        </p:nvSpPr>
        <p:spPr/>
        <p:txBody>
          <a:bodyPr>
            <a:normAutofit fontScale="92500" lnSpcReduction="20000"/>
          </a:bodyPr>
          <a:lstStyle/>
          <a:p>
            <a:r>
              <a:rPr lang="tr-TR" b="1" dirty="0" smtClean="0"/>
              <a:t>7. HAFTA</a:t>
            </a:r>
          </a:p>
          <a:p>
            <a:r>
              <a:rPr lang="tr-TR" b="1" dirty="0" smtClean="0"/>
              <a:t>E-DEVLET HİZMETLERİNİN YÜRÜTÜLMESİNE İLİŞKİN USUL</a:t>
            </a:r>
          </a:p>
          <a:p>
            <a:r>
              <a:rPr lang="tr-TR" b="1" dirty="0" smtClean="0"/>
              <a:t>VE ESASLAR HAKKINDA YÖNETMELİK</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r>
              <a:rPr lang="tr-TR" dirty="0"/>
              <a:t>Bu Yönetmelik kapsamındaki kamu kurum ve kuruluşları e-Devlet projelerinin hayata geçirilmesi ve e-Devlet hizmetlerinin sunumuna ilişkin faaliyetlerini aşağıdaki ilkeler dâhilinde yürütür;</a:t>
            </a:r>
          </a:p>
          <a:p>
            <a:r>
              <a:rPr lang="tr-TR" dirty="0"/>
              <a:t>a) Kullanıcı odaklı ve erişilebilir olması,</a:t>
            </a:r>
          </a:p>
          <a:p>
            <a:r>
              <a:rPr lang="tr-TR" dirty="0"/>
              <a:t>b) Zaman ve maliyet tasarrufu sağlanması,</a:t>
            </a:r>
          </a:p>
          <a:p>
            <a:r>
              <a:rPr lang="tr-TR" dirty="0"/>
              <a:t>c) Siber  güvenliğin sağlanması,</a:t>
            </a:r>
          </a:p>
          <a:p>
            <a:r>
              <a:rPr lang="tr-TR" dirty="0"/>
              <a:t>ç) Kesintisiz ve kaliteli hizmet sağlanması</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r>
              <a:rPr lang="tr-TR" dirty="0"/>
              <a:t>d) Bilgi ve iletişim teknolojilerinin kullanımının yaygınlaştırılması,</a:t>
            </a:r>
          </a:p>
          <a:p>
            <a:r>
              <a:rPr lang="tr-TR" dirty="0"/>
              <a:t>e) e-Devlet altyapısının oluşturulması, kurumlar arası bilgi paylaşımının ve birlikte çalışabilirliğin sağlanması amacıyla Birlikte Çalışabilirlik Esasları Rehberine riayet edilmesi,</a:t>
            </a:r>
          </a:p>
          <a:p>
            <a:r>
              <a:rPr lang="tr-TR" dirty="0"/>
              <a:t>f) Kişisel verilerin korunması ve mahremiyet prensibinin de dikkate alınarak,  temel hak ve özgürlüklere riayet edilmesi,</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a:t>g) Bilişim sistemlerinin güvenliğine yönelik ulusal ve uluslararası standartlara uyulması,</a:t>
            </a:r>
          </a:p>
          <a:p>
            <a:r>
              <a:rPr lang="tr-TR" dirty="0"/>
              <a:t>ğ) Elektronik ortamda kamu kurum ve kuruluşlarının paylaşımına açık olan verilerin ayrıca kişilerden talep edilmemesi, yalnızca sunulan hizmetin gerektirdiği verilerin istenmesi,</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a:t>h) Kullanıcı ihtiyaçlarına uygun olarak, mobil cihazlar da dâhil olmak üzere güncel teknolojinin gerektirdiği mümkün olan bütün elektronik erişim ortamlarından hizmet sunulabilmesinin sağlanması,</a:t>
            </a:r>
          </a:p>
          <a:p>
            <a:r>
              <a:rPr lang="tr-TR" dirty="0" smtClean="0"/>
              <a:t>,</a:t>
            </a:r>
            <a:endParaRPr lang="tr-TR" dirty="0"/>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ı) Kamu kurum ve kuruluşlarınca oluşturulan ve işlenen elektronik ortamdaki verilerin, kaynakların verimliliğinin sağlanması ve mükerrerliğin önlenmesi ilkeleri çerçevesinde katma değerli hizmetler yaratmak üzere mer’i mevzuattan  kaynaklanan istisnalar saklı kalmak kaydıyla paylaşılması</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a:t>i) Gereksinimlerin karşılanmasında yerli ürün ve hizmet kullanımının teşvik edilmesi,</a:t>
            </a:r>
          </a:p>
          <a:p>
            <a:r>
              <a:rPr lang="tr-TR" dirty="0"/>
              <a:t>j) Açık standarda dayalı ürün/hizmetlerin tercih edilmesi, mükerrer ve birbiriyle örtüşen yatırımlardan kaçınılması</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a:t>k) Proje ve uygulamalarda, herhangi bir teknoloji tercihini öne çıkartmayan ve teknolojik bağımlılık yaratmayan çözümlerin benimsenmesi,</a:t>
            </a:r>
          </a:p>
          <a:p>
            <a:r>
              <a:rPr lang="tr-TR" dirty="0"/>
              <a:t>l) Ödeme gerektiren hizmetlere ilişkin tahsilatların elektronik ortamdan alınabilmesi.</a:t>
            </a:r>
          </a:p>
          <a:p>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250</Words>
  <Application>Microsoft Office PowerPoint</Application>
  <PresentationFormat>On-screen Show (4:3)</PresentationFormat>
  <Paragraphs>21</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Sosyal Güvenlik Kurumu Ve Elektronik Devlet </vt:lpstr>
      <vt:lpstr>Slide 2</vt:lpstr>
      <vt:lpstr>Slide 3</vt:lpstr>
      <vt:lpstr>Slide 4</vt:lpstr>
      <vt:lpstr>Slide 5</vt:lpstr>
      <vt:lpstr>Slide 6</vt:lpstr>
      <vt:lpstr>Slide 7</vt:lpstr>
      <vt:lpstr>Slide 8</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Kurumu Ve Elektronik Devlet </dc:title>
  <dc:creator>Tuğba&amp;Cihan</dc:creator>
  <cp:lastModifiedBy>Tuğba&amp;Cihan</cp:lastModifiedBy>
  <cp:revision>1</cp:revision>
  <dcterms:created xsi:type="dcterms:W3CDTF">2020-05-08T21:09:15Z</dcterms:created>
  <dcterms:modified xsi:type="dcterms:W3CDTF">2020-05-08T21:11:42Z</dcterms:modified>
</cp:coreProperties>
</file>