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5"/>
  </p:notesMasterIdLst>
  <p:sldIdLst>
    <p:sldId id="1082" r:id="rId4"/>
    <p:sldId id="1083" r:id="rId5"/>
    <p:sldId id="1084" r:id="rId6"/>
    <p:sldId id="1085" r:id="rId7"/>
    <p:sldId id="1086" r:id="rId8"/>
    <p:sldId id="1087" r:id="rId9"/>
    <p:sldId id="1088" r:id="rId10"/>
    <p:sldId id="1089" r:id="rId11"/>
    <p:sldId id="1090" r:id="rId12"/>
    <p:sldId id="1091" r:id="rId13"/>
    <p:sldId id="1092" r:id="rId14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79" d="100"/>
          <a:sy n="79" d="100"/>
        </p:scale>
        <p:origin x="1128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3/30/2020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3/30/2020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3/30/2020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3/30/2020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3/30/2020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21960" y="1940434"/>
            <a:ext cx="3700081" cy="1522729"/>
          </a:xfrm>
          <a:prstGeom prst="rect">
            <a:avLst/>
          </a:prstGeom>
        </p:spPr>
        <p:txBody>
          <a:bodyPr lIns="0" tIns="0" rIns="0" bIns="0"/>
          <a:lstStyle>
            <a:lvl1pPr>
              <a:defRPr sz="405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21960" y="1940434"/>
            <a:ext cx="3700081" cy="1522729"/>
          </a:xfrm>
          <a:prstGeom prst="rect">
            <a:avLst/>
          </a:prstGeom>
        </p:spPr>
        <p:txBody>
          <a:bodyPr lIns="0" tIns="0" rIns="0" bIns="0"/>
          <a:lstStyle>
            <a:lvl1pPr>
              <a:defRPr sz="405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89255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Matematik II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(2-2)4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Öğr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Üyes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 İbrahim ERDAL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5283" y="198500"/>
            <a:ext cx="5875496" cy="8406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KUTUPSAL </a:t>
            </a:r>
            <a:r>
              <a:rPr lang="tr-TR" sz="2700" dirty="0" smtClean="0"/>
              <a:t>KOORDİNATLARDA ALAN VE YAY UZUNLUĞU HESABI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081" y="1133474"/>
            <a:ext cx="8101775" cy="3987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8631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5283" y="198500"/>
            <a:ext cx="5875496" cy="8406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KUTUPSAL </a:t>
            </a:r>
            <a:r>
              <a:rPr lang="tr-TR" sz="2700" dirty="0" smtClean="0"/>
              <a:t>KOORDİNATLARDA ALAN VE YAY UZUNLUĞU HESABI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170431"/>
            <a:ext cx="8253984" cy="4645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579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5283" y="198500"/>
            <a:ext cx="5875496" cy="8406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KUTUPSAL </a:t>
            </a:r>
            <a:r>
              <a:rPr lang="tr-TR" sz="2700" dirty="0" smtClean="0"/>
              <a:t>KOORDİNATLARDA ALAN VE YAY UZUNLUĞU HESABI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594" y="1918716"/>
            <a:ext cx="8952406" cy="3092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27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5283" y="198500"/>
            <a:ext cx="5875496" cy="8406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KUTUPSAL </a:t>
            </a:r>
            <a:r>
              <a:rPr lang="tr-TR" sz="2700" dirty="0" smtClean="0"/>
              <a:t>KOORDİNATLARDA ALAN VE YAY UZUNLUĞU HESABI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445" y="1152524"/>
            <a:ext cx="8066723" cy="4711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9118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5283" y="198500"/>
            <a:ext cx="5875496" cy="8406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KUTUPSAL </a:t>
            </a:r>
            <a:r>
              <a:rPr lang="tr-TR" sz="2700" dirty="0" smtClean="0"/>
              <a:t>KOORDİNATLARDA ALAN VE YAY UZUNLUĞU HESABI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406" y="1219200"/>
            <a:ext cx="7936802" cy="4535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407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5283" y="198500"/>
            <a:ext cx="5875496" cy="8406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KUTUPSAL </a:t>
            </a:r>
            <a:r>
              <a:rPr lang="tr-TR" sz="2700" dirty="0" smtClean="0"/>
              <a:t>KOORDİNATLARDA ALAN VE YAY UZUNLUĞU HESABI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283" y="1163764"/>
            <a:ext cx="8118157" cy="4703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3514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5283" y="198500"/>
            <a:ext cx="5875496" cy="8406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KUTUPSAL </a:t>
            </a:r>
            <a:r>
              <a:rPr lang="tr-TR" sz="2700" dirty="0" smtClean="0"/>
              <a:t>KOORDİNATLARDA ALAN VE YAY UZUNLUĞU HESABI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298" y="1768602"/>
            <a:ext cx="7593838" cy="325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52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5283" y="198500"/>
            <a:ext cx="5875496" cy="8406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KUTUPSAL </a:t>
            </a:r>
            <a:r>
              <a:rPr lang="tr-TR" sz="2700" dirty="0" smtClean="0"/>
              <a:t>KOORDİNATLARDA ALAN VE YAY UZUNLUĞU HESABI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674" y="1256538"/>
            <a:ext cx="8475318" cy="438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262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5283" y="198500"/>
            <a:ext cx="5875496" cy="8406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KUTUPSAL </a:t>
            </a:r>
            <a:r>
              <a:rPr lang="tr-TR" sz="2700" dirty="0" smtClean="0"/>
              <a:t>KOORDİNATLARDA ALAN VE YAY UZUNLUĞU HESABI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495" y="1879663"/>
            <a:ext cx="8281123" cy="3106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8638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5283" y="198500"/>
            <a:ext cx="5875496" cy="8406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KUTUPSAL </a:t>
            </a:r>
            <a:r>
              <a:rPr lang="tr-TR" sz="2700" dirty="0" smtClean="0"/>
              <a:t>KOORDİNATLARDA ALAN VE YAY UZUNLUĞU HESABI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064" y="1255776"/>
            <a:ext cx="8193024" cy="4413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6923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12603</TotalTime>
  <Words>91</Words>
  <Application>Microsoft Office PowerPoint</Application>
  <PresentationFormat>Ekran Gösterisi (4:3)</PresentationFormat>
  <Paragraphs>15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11</vt:i4>
      </vt:variant>
    </vt:vector>
  </HeadingPairs>
  <TitlesOfParts>
    <vt:vector size="18" baseType="lpstr">
      <vt:lpstr>ＭＳ Ｐゴシック</vt:lpstr>
      <vt:lpstr>Arial</vt:lpstr>
      <vt:lpstr>Calibri</vt:lpstr>
      <vt:lpstr>Times New Roman</vt:lpstr>
      <vt:lpstr>ekonomi</vt:lpstr>
      <vt:lpstr>1_Rics</vt:lpstr>
      <vt:lpstr>h.t.</vt:lpstr>
      <vt:lpstr>PowerPoint Sunusu</vt:lpstr>
      <vt:lpstr>KUTUPSAL KOORDİNATLARDA ALAN VE YAY UZUNLUĞU HESABI</vt:lpstr>
      <vt:lpstr>KUTUPSAL KOORDİNATLARDA ALAN VE YAY UZUNLUĞU HESABI</vt:lpstr>
      <vt:lpstr>KUTUPSAL KOORDİNATLARDA ALAN VE YAY UZUNLUĞU HESABI</vt:lpstr>
      <vt:lpstr>KUTUPSAL KOORDİNATLARDA ALAN VE YAY UZUNLUĞU HESABI</vt:lpstr>
      <vt:lpstr>KUTUPSAL KOORDİNATLARDA ALAN VE YAY UZUNLUĞU HESABI</vt:lpstr>
      <vt:lpstr>KUTUPSAL KOORDİNATLARDA ALAN VE YAY UZUNLUĞU HESABI</vt:lpstr>
      <vt:lpstr>KUTUPSAL KOORDİNATLARDA ALAN VE YAY UZUNLUĞU HESABI</vt:lpstr>
      <vt:lpstr>KUTUPSAL KOORDİNATLARDA ALAN VE YAY UZUNLUĞU HESABI</vt:lpstr>
      <vt:lpstr>KUTUPSAL KOORDİNATLARDA ALAN VE YAY UZUNLUĞU HESABI</vt:lpstr>
      <vt:lpstr>KUTUPSAL KOORDİNATLARDA ALAN VE YAY UZUNLUĞU HESABI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user</cp:lastModifiedBy>
  <cp:revision>823</cp:revision>
  <cp:lastPrinted>2016-10-24T07:53:35Z</cp:lastPrinted>
  <dcterms:created xsi:type="dcterms:W3CDTF">2016-09-18T09:35:24Z</dcterms:created>
  <dcterms:modified xsi:type="dcterms:W3CDTF">2020-03-30T09:16:01Z</dcterms:modified>
</cp:coreProperties>
</file>