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5"/>
  </p:notesMasterIdLst>
  <p:sldIdLst>
    <p:sldId id="1082" r:id="rId4"/>
    <p:sldId id="1083" r:id="rId5"/>
    <p:sldId id="1084" r:id="rId6"/>
    <p:sldId id="1085" r:id="rId7"/>
    <p:sldId id="1086" r:id="rId8"/>
    <p:sldId id="1087" r:id="rId9"/>
    <p:sldId id="1088" r:id="rId10"/>
    <p:sldId id="1089" r:id="rId11"/>
    <p:sldId id="1090" r:id="rId12"/>
    <p:sldId id="1091" r:id="rId13"/>
    <p:sldId id="1092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1471" autoAdjust="0"/>
  </p:normalViewPr>
  <p:slideViewPr>
    <p:cSldViewPr snapToGrid="0">
      <p:cViewPr varScale="1">
        <p:scale>
          <a:sx n="79" d="100"/>
          <a:sy n="79" d="100"/>
        </p:scale>
        <p:origin x="1128" y="9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3/30/2020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3/30/2020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3/30/2020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3/30/2020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3/30/2020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21960" y="1940434"/>
            <a:ext cx="3700081" cy="1522729"/>
          </a:xfrm>
          <a:prstGeom prst="rect">
            <a:avLst/>
          </a:prstGeom>
        </p:spPr>
        <p:txBody>
          <a:bodyPr lIns="0" tIns="0" rIns="0" bIns="0"/>
          <a:lstStyle>
            <a:lvl1pPr>
              <a:defRPr sz="405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21960" y="1940434"/>
            <a:ext cx="3700081" cy="1522729"/>
          </a:xfrm>
          <a:prstGeom prst="rect">
            <a:avLst/>
          </a:prstGeom>
        </p:spPr>
        <p:txBody>
          <a:bodyPr lIns="0" tIns="0" rIns="0" bIns="0"/>
          <a:lstStyle>
            <a:lvl1pPr>
              <a:defRPr sz="405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925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697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122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Matematik II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(2-2)4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</a:t>
            </a: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tr-TR" sz="1600" b="1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Öğr</a:t>
            </a: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Üyes</a:t>
            </a: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İbrahim ERDAL</a:t>
            </a:r>
            <a:endParaRPr lang="tr-TR" sz="16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283" y="198500"/>
            <a:ext cx="5875496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KUTUPSAL </a:t>
            </a:r>
            <a:r>
              <a:rPr lang="tr-TR" sz="2700" dirty="0" smtClean="0"/>
              <a:t>KOORDİNATLARDA ALAN VE YAY UZUNLUĞU HESABI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81" y="1133474"/>
            <a:ext cx="8101775" cy="398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63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283" y="198500"/>
            <a:ext cx="5875496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KUTUPSAL </a:t>
            </a:r>
            <a:r>
              <a:rPr lang="tr-TR" sz="2700" dirty="0" smtClean="0"/>
              <a:t>KOORDİNATLARDA ALAN VE YAY UZUNLUĞU HESABI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170431"/>
            <a:ext cx="8253984" cy="464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79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283" y="198500"/>
            <a:ext cx="5875496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KUTUPSAL </a:t>
            </a:r>
            <a:r>
              <a:rPr lang="tr-TR" sz="2700" dirty="0" smtClean="0"/>
              <a:t>KOORDİNATLARDA ALAN VE YAY UZUNLUĞU HESABI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94" y="1918716"/>
            <a:ext cx="8952406" cy="309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7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283" y="198500"/>
            <a:ext cx="5875496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KUTUPSAL </a:t>
            </a:r>
            <a:r>
              <a:rPr lang="tr-TR" sz="2700" dirty="0" smtClean="0"/>
              <a:t>KOORDİNATLARDA ALAN VE YAY UZUNLUĞU HESABI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45" y="1152524"/>
            <a:ext cx="8066723" cy="471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11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283" y="198500"/>
            <a:ext cx="5875496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KUTUPSAL </a:t>
            </a:r>
            <a:r>
              <a:rPr lang="tr-TR" sz="2700" dirty="0" smtClean="0"/>
              <a:t>KOORDİNATLARDA ALAN VE YAY UZUNLUĞU HESABI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06" y="1219200"/>
            <a:ext cx="7936802" cy="453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07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283" y="198500"/>
            <a:ext cx="5875496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KUTUPSAL </a:t>
            </a:r>
            <a:r>
              <a:rPr lang="tr-TR" sz="2700" dirty="0" smtClean="0"/>
              <a:t>KOORDİNATLARDA ALAN VE YAY UZUNLUĞU HESABI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83" y="1163764"/>
            <a:ext cx="8118157" cy="47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51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283" y="198500"/>
            <a:ext cx="5875496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KUTUPSAL </a:t>
            </a:r>
            <a:r>
              <a:rPr lang="tr-TR" sz="2700" dirty="0" smtClean="0"/>
              <a:t>KOORDİNATLARDA ALAN VE YAY UZUNLUĞU HESABI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298" y="1768602"/>
            <a:ext cx="7593838" cy="325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2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283" y="198500"/>
            <a:ext cx="5875496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KUTUPSAL </a:t>
            </a:r>
            <a:r>
              <a:rPr lang="tr-TR" sz="2700" dirty="0" smtClean="0"/>
              <a:t>KOORDİNATLARDA ALAN VE YAY UZUNLUĞU HESABI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74" y="1256538"/>
            <a:ext cx="8475318" cy="438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62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283" y="198500"/>
            <a:ext cx="5875496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KUTUPSAL </a:t>
            </a:r>
            <a:r>
              <a:rPr lang="tr-TR" sz="2700" dirty="0" smtClean="0"/>
              <a:t>KOORDİNATLARDA ALAN VE YAY UZUNLUĞU HESABI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95" y="1879663"/>
            <a:ext cx="8281123" cy="310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63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283" y="198500"/>
            <a:ext cx="5875496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KUTUPSAL </a:t>
            </a:r>
            <a:r>
              <a:rPr lang="tr-TR" sz="2700" dirty="0" smtClean="0"/>
              <a:t>KOORDİNATLARDA ALAN VE YAY UZUNLUĞU HESABI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" y="1255776"/>
            <a:ext cx="8193024" cy="441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923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12603</TotalTime>
  <Words>91</Words>
  <Application>Microsoft Office PowerPoint</Application>
  <PresentationFormat>Ekran Gösterisi (4:3)</PresentationFormat>
  <Paragraphs>15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Calibri</vt:lpstr>
      <vt:lpstr>Times New Roman</vt:lpstr>
      <vt:lpstr>ekonomi</vt:lpstr>
      <vt:lpstr>1_Rics</vt:lpstr>
      <vt:lpstr>h.t.</vt:lpstr>
      <vt:lpstr>PowerPoint Sunusu</vt:lpstr>
      <vt:lpstr>KUTUPSAL KOORDİNATLARDA ALAN VE YAY UZUNLUĞU HESABI</vt:lpstr>
      <vt:lpstr>KUTUPSAL KOORDİNATLARDA ALAN VE YAY UZUNLUĞU HESABI</vt:lpstr>
      <vt:lpstr>KUTUPSAL KOORDİNATLARDA ALAN VE YAY UZUNLUĞU HESABI</vt:lpstr>
      <vt:lpstr>KUTUPSAL KOORDİNATLARDA ALAN VE YAY UZUNLUĞU HESABI</vt:lpstr>
      <vt:lpstr>KUTUPSAL KOORDİNATLARDA ALAN VE YAY UZUNLUĞU HESABI</vt:lpstr>
      <vt:lpstr>KUTUPSAL KOORDİNATLARDA ALAN VE YAY UZUNLUĞU HESABI</vt:lpstr>
      <vt:lpstr>KUTUPSAL KOORDİNATLARDA ALAN VE YAY UZUNLUĞU HESABI</vt:lpstr>
      <vt:lpstr>KUTUPSAL KOORDİNATLARDA ALAN VE YAY UZUNLUĞU HESABI</vt:lpstr>
      <vt:lpstr>KUTUPSAL KOORDİNATLARDA ALAN VE YAY UZUNLUĞU HESABI</vt:lpstr>
      <vt:lpstr>KUTUPSAL KOORDİNATLARDA ALAN VE YAY UZUNLUĞU HESABI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user</cp:lastModifiedBy>
  <cp:revision>823</cp:revision>
  <cp:lastPrinted>2016-10-24T07:53:35Z</cp:lastPrinted>
  <dcterms:created xsi:type="dcterms:W3CDTF">2016-09-18T09:35:24Z</dcterms:created>
  <dcterms:modified xsi:type="dcterms:W3CDTF">2020-03-30T09:16:01Z</dcterms:modified>
</cp:coreProperties>
</file>