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sldIdLst>
    <p:sldId id="257" r:id="rId3"/>
    <p:sldId id="258" r:id="rId4"/>
    <p:sldId id="259" r:id="rId5"/>
    <p:sldId id="260" r:id="rId6"/>
    <p:sldId id="261"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2" d="100"/>
          <a:sy n="72"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89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501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15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95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909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66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52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92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81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62770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0207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358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877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2462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44459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351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623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09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4262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39787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077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9046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353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9293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048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607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09336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692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843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262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432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67359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4826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66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94304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44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59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84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4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4.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8339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5907001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200" dirty="0" smtClean="0">
                <a:solidFill>
                  <a:schemeClr val="tx1"/>
                </a:solidFill>
                <a:latin typeface="+mn-lt"/>
              </a:rPr>
              <a:t>GIDA VE PERSONEL HİJENİ </a:t>
            </a:r>
            <a:endParaRPr lang="tr-TR" sz="3200" dirty="0">
              <a:solidFill>
                <a:schemeClr val="tx1"/>
              </a:solidFill>
              <a:latin typeface="+mn-lt"/>
            </a:endParaRPr>
          </a:p>
        </p:txBody>
      </p:sp>
      <p:sp>
        <p:nvSpPr>
          <p:cNvPr id="3" name="Alt Başlık 2"/>
          <p:cNvSpPr>
            <a:spLocks noGrp="1"/>
          </p:cNvSpPr>
          <p:nvPr>
            <p:ph type="subTitle" idx="1"/>
          </p:nvPr>
        </p:nvSpPr>
        <p:spPr/>
        <p:txBody>
          <a:bodyPr>
            <a:normAutofit/>
          </a:bodyPr>
          <a:lstStyle/>
          <a:p>
            <a:r>
              <a:rPr lang="tr-TR" sz="3200" dirty="0" smtClean="0">
                <a:solidFill>
                  <a:schemeClr val="tx1"/>
                </a:solidFill>
                <a:latin typeface="+mn-lt"/>
              </a:rPr>
              <a:t>Emir Hilmi Üner</a:t>
            </a:r>
            <a:endParaRPr lang="tr-TR" sz="3200" dirty="0">
              <a:solidFill>
                <a:schemeClr val="tx1"/>
              </a:solidFill>
              <a:latin typeface="+mn-lt"/>
            </a:endParaRPr>
          </a:p>
        </p:txBody>
      </p:sp>
    </p:spTree>
    <p:extLst>
      <p:ext uri="{BB962C8B-B14F-4D97-AF65-F5344CB8AC3E}">
        <p14:creationId xmlns:p14="http://schemas.microsoft.com/office/powerpoint/2010/main" val="16628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Yapay kurutma: </a:t>
            </a:r>
          </a:p>
        </p:txBody>
      </p:sp>
      <p:sp>
        <p:nvSpPr>
          <p:cNvPr id="3" name="İçerik Yer Tutucusu 2"/>
          <p:cNvSpPr>
            <a:spLocks noGrp="1"/>
          </p:cNvSpPr>
          <p:nvPr>
            <p:ph idx="1"/>
          </p:nvPr>
        </p:nvSpPr>
        <p:spPr>
          <a:xfrm>
            <a:off x="864296" y="2556932"/>
            <a:ext cx="10032301" cy="3668504"/>
          </a:xfrm>
        </p:spPr>
        <p:txBody>
          <a:bodyPr/>
          <a:lstStyle/>
          <a:p>
            <a:r>
              <a:rPr lang="tr-TR" dirty="0" smtClean="0"/>
              <a:t>2 </a:t>
            </a:r>
            <a:r>
              <a:rPr lang="tr-TR" dirty="0"/>
              <a:t>şekilde yapay kurutma </a:t>
            </a:r>
            <a:r>
              <a:rPr lang="tr-TR" dirty="0" smtClean="0"/>
              <a:t>yapılabilmektedir</a:t>
            </a:r>
          </a:p>
          <a:p>
            <a:r>
              <a:rPr lang="tr-TR" dirty="0" smtClean="0"/>
              <a:t> </a:t>
            </a:r>
            <a:r>
              <a:rPr lang="tr-TR" dirty="0"/>
              <a:t>Birinci yöntemde dışarıdan alınan havanın ısıtıldıktan sonra besinlerle temas ettirilmesi yöntemidir. </a:t>
            </a:r>
            <a:endParaRPr lang="tr-TR" dirty="0" smtClean="0"/>
          </a:p>
          <a:p>
            <a:r>
              <a:rPr lang="tr-TR" dirty="0" smtClean="0"/>
              <a:t>İkinci yöntem diğer </a:t>
            </a:r>
            <a:r>
              <a:rPr lang="tr-TR" dirty="0"/>
              <a:t>yakıtlar ve fırınlar yardımı ile kurutulmasıdır. Bu yöntem evlerde de basit olarak uygulanmaktadır. Uygun besin temizleme işlemlerinden sonra fırın içerisinde 20–25 derecede uzun süre tutularak kurutulmaktadır.</a:t>
            </a:r>
          </a:p>
        </p:txBody>
      </p:sp>
    </p:spTree>
    <p:extLst>
      <p:ext uri="{BB962C8B-B14F-4D97-AF65-F5344CB8AC3E}">
        <p14:creationId xmlns:p14="http://schemas.microsoft.com/office/powerpoint/2010/main" val="3815616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988" y="463464"/>
            <a:ext cx="11223322" cy="5906350"/>
          </a:xfrm>
        </p:spPr>
      </p:pic>
    </p:spTree>
    <p:extLst>
      <p:ext uri="{BB962C8B-B14F-4D97-AF65-F5344CB8AC3E}">
        <p14:creationId xmlns:p14="http://schemas.microsoft.com/office/powerpoint/2010/main" val="258265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2598" y="899159"/>
            <a:ext cx="5681131" cy="1303867"/>
          </a:xfrm>
        </p:spPr>
        <p:txBody>
          <a:bodyPr>
            <a:normAutofit/>
          </a:bodyPr>
          <a:lstStyle/>
          <a:p>
            <a:r>
              <a:rPr lang="tr-TR" sz="3600" b="1" dirty="0"/>
              <a:t>4. </a:t>
            </a:r>
            <a:r>
              <a:rPr lang="tr-TR" sz="3600" b="1" dirty="0" smtClean="0"/>
              <a:t>Fermantasyon</a:t>
            </a:r>
            <a:endParaRPr lang="tr-TR" sz="3600" b="1" dirty="0"/>
          </a:p>
        </p:txBody>
      </p:sp>
      <p:sp>
        <p:nvSpPr>
          <p:cNvPr id="3" name="İçerik Yer Tutucusu 2"/>
          <p:cNvSpPr>
            <a:spLocks noGrp="1"/>
          </p:cNvSpPr>
          <p:nvPr>
            <p:ph idx="1"/>
          </p:nvPr>
        </p:nvSpPr>
        <p:spPr>
          <a:xfrm>
            <a:off x="626533" y="4334933"/>
            <a:ext cx="11055350" cy="1930399"/>
          </a:xfrm>
        </p:spPr>
        <p:txBody>
          <a:bodyPr>
            <a:normAutofit/>
          </a:bodyPr>
          <a:lstStyle/>
          <a:p>
            <a:pPr algn="just"/>
            <a:r>
              <a:rPr lang="tr-TR" sz="2800" dirty="0" smtClean="0"/>
              <a:t>Faydalı </a:t>
            </a:r>
            <a:r>
              <a:rPr lang="tr-TR" sz="2800" dirty="0"/>
              <a:t>mikroorganizmaların faaliyetlerinden yararlanılarak yapılan saklama yöntemidir. Bu yöntemde; kullanılan yararlı mikroorganizmalar besinlerde bir takım organik asitler meydan getirerek zararlı mikroorganizmaların çoğalmasını ve besinlerin bozulmasını engeller</a:t>
            </a:r>
            <a:r>
              <a:rPr lang="tr-TR" sz="2800" dirty="0" smtClean="0"/>
              <a:t>.</a:t>
            </a:r>
            <a:endParaRPr lang="tr-TR" sz="2800" dirty="0"/>
          </a:p>
        </p:txBody>
      </p:sp>
      <p:pic>
        <p:nvPicPr>
          <p:cNvPr id="4" name="Resim 3"/>
          <p:cNvPicPr>
            <a:picLocks noChangeAspect="1"/>
          </p:cNvPicPr>
          <p:nvPr/>
        </p:nvPicPr>
        <p:blipFill>
          <a:blip r:embed="rId2"/>
          <a:stretch>
            <a:fillRect/>
          </a:stretch>
        </p:blipFill>
        <p:spPr>
          <a:xfrm>
            <a:off x="9313333" y="431997"/>
            <a:ext cx="2368550" cy="3542059"/>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3" y="461116"/>
            <a:ext cx="7143750" cy="3873817"/>
          </a:xfrm>
          <a:prstGeom prst="rect">
            <a:avLst/>
          </a:prstGeom>
        </p:spPr>
      </p:pic>
    </p:spTree>
    <p:extLst>
      <p:ext uri="{BB962C8B-B14F-4D97-AF65-F5344CB8AC3E}">
        <p14:creationId xmlns:p14="http://schemas.microsoft.com/office/powerpoint/2010/main" val="2648628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8932" y="982132"/>
            <a:ext cx="3569917" cy="1303867"/>
          </a:xfrm>
        </p:spPr>
        <p:txBody>
          <a:bodyPr>
            <a:normAutofit fontScale="90000"/>
          </a:bodyPr>
          <a:lstStyle/>
          <a:p>
            <a:r>
              <a:rPr lang="tr-TR" dirty="0"/>
              <a:t>5. Tütsüleyerek Saklama</a:t>
            </a:r>
            <a:br>
              <a:rPr lang="tr-TR" dirty="0"/>
            </a:br>
            <a:endParaRPr lang="tr-TR" dirty="0"/>
          </a:p>
        </p:txBody>
      </p:sp>
      <p:sp>
        <p:nvSpPr>
          <p:cNvPr id="3" name="İçerik Yer Tutucusu 2"/>
          <p:cNvSpPr>
            <a:spLocks noGrp="1"/>
          </p:cNvSpPr>
          <p:nvPr>
            <p:ph idx="1"/>
          </p:nvPr>
        </p:nvSpPr>
        <p:spPr>
          <a:xfrm>
            <a:off x="814192" y="4709786"/>
            <a:ext cx="10722279" cy="1653436"/>
          </a:xfrm>
        </p:spPr>
        <p:txBody>
          <a:bodyPr>
            <a:normAutofit/>
          </a:bodyPr>
          <a:lstStyle/>
          <a:p>
            <a:pPr algn="just"/>
            <a:r>
              <a:rPr lang="tr-TR" dirty="0" smtClean="0"/>
              <a:t>Özellikle </a:t>
            </a:r>
            <a:r>
              <a:rPr lang="tr-TR" dirty="0"/>
              <a:t>et ve balıkların uzun süre saklanmasında kullanılan yöntemdir. Meşe, gürgen, diş budak, defne, ıhlamur, kayın, kavak gibi sert ve kokulu ağaçların talaşlarının yakılmasıyla elde edilen duman içerisinde belirli tekniklerle yiyeceklerin bekletilmesiyle tütsüleme işlemi </a:t>
            </a:r>
            <a:r>
              <a:rPr lang="tr-TR" dirty="0" smtClean="0"/>
              <a:t>yapılmaktadır</a:t>
            </a:r>
            <a:endParaRPr lang="tr-TR" dirty="0"/>
          </a:p>
        </p:txBody>
      </p:sp>
      <p:pic>
        <p:nvPicPr>
          <p:cNvPr id="4" name="Resim 3"/>
          <p:cNvPicPr>
            <a:picLocks noChangeAspect="1"/>
          </p:cNvPicPr>
          <p:nvPr/>
        </p:nvPicPr>
        <p:blipFill>
          <a:blip r:embed="rId2"/>
          <a:stretch>
            <a:fillRect/>
          </a:stretch>
        </p:blipFill>
        <p:spPr>
          <a:xfrm>
            <a:off x="5398718" y="488580"/>
            <a:ext cx="6370660" cy="4250588"/>
          </a:xfrm>
          <a:prstGeom prst="rect">
            <a:avLst/>
          </a:prstGeom>
        </p:spPr>
      </p:pic>
    </p:spTree>
    <p:extLst>
      <p:ext uri="{BB962C8B-B14F-4D97-AF65-F5344CB8AC3E}">
        <p14:creationId xmlns:p14="http://schemas.microsoft.com/office/powerpoint/2010/main" val="29449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107903" y="5285983"/>
            <a:ext cx="9601196" cy="1090926"/>
          </a:xfrm>
        </p:spPr>
        <p:txBody>
          <a:bodyPr/>
          <a:lstStyle/>
          <a:p>
            <a:r>
              <a:rPr lang="tr-TR" dirty="0" smtClean="0"/>
              <a:t>Tütsüleme </a:t>
            </a:r>
            <a:r>
              <a:rPr lang="tr-TR" dirty="0"/>
              <a:t>ile ürünün saklama süresi uzadığı gibi duman bileşenlerinin ürüne verdiği hoş koku değişik bir lezzet kazandırmaktadır.</a:t>
            </a:r>
          </a:p>
          <a:p>
            <a:endParaRPr lang="tr-TR" dirty="0"/>
          </a:p>
        </p:txBody>
      </p:sp>
      <p:pic>
        <p:nvPicPr>
          <p:cNvPr id="5" name="Resim 4"/>
          <p:cNvPicPr>
            <a:picLocks noChangeAspect="1"/>
          </p:cNvPicPr>
          <p:nvPr/>
        </p:nvPicPr>
        <p:blipFill>
          <a:blip r:embed="rId2"/>
          <a:stretch>
            <a:fillRect/>
          </a:stretch>
        </p:blipFill>
        <p:spPr>
          <a:xfrm>
            <a:off x="2617941" y="-1"/>
            <a:ext cx="6526060" cy="5148197"/>
          </a:xfrm>
          <a:prstGeom prst="rect">
            <a:avLst/>
          </a:prstGeom>
        </p:spPr>
      </p:pic>
    </p:spTree>
    <p:extLst>
      <p:ext uri="{BB962C8B-B14F-4D97-AF65-F5344CB8AC3E}">
        <p14:creationId xmlns:p14="http://schemas.microsoft.com/office/powerpoint/2010/main" val="2987966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475989" y="458738"/>
            <a:ext cx="11316520" cy="5917009"/>
          </a:xfrm>
          <a:prstGeom prst="rect">
            <a:avLst/>
          </a:prstGeom>
        </p:spPr>
      </p:pic>
    </p:spTree>
    <p:extLst>
      <p:ext uri="{BB962C8B-B14F-4D97-AF65-F5344CB8AC3E}">
        <p14:creationId xmlns:p14="http://schemas.microsoft.com/office/powerpoint/2010/main" val="2901575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041" y="478673"/>
            <a:ext cx="11223321" cy="5922127"/>
          </a:xfrm>
        </p:spPr>
      </p:pic>
    </p:spTree>
    <p:extLst>
      <p:ext uri="{BB962C8B-B14F-4D97-AF65-F5344CB8AC3E}">
        <p14:creationId xmlns:p14="http://schemas.microsoft.com/office/powerpoint/2010/main" val="417856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9</TotalTime>
  <Words>156</Words>
  <Application>Microsoft Office PowerPoint</Application>
  <PresentationFormat>Geniş ekran</PresentationFormat>
  <Paragraphs>11</Paragraphs>
  <Slides>8</Slides>
  <Notes>0</Notes>
  <HiddenSlides>0</HiddenSlides>
  <MMClips>0</MMClips>
  <ScaleCrop>false</ScaleCrop>
  <HeadingPairs>
    <vt:vector size="6" baseType="variant">
      <vt:variant>
        <vt:lpstr>Kullanılan Yazı Tipleri</vt:lpstr>
      </vt:variant>
      <vt:variant>
        <vt:i4>2</vt:i4>
      </vt:variant>
      <vt:variant>
        <vt:lpstr>Tema</vt:lpstr>
      </vt:variant>
      <vt:variant>
        <vt:i4>2</vt:i4>
      </vt:variant>
      <vt:variant>
        <vt:lpstr>Slayt Başlıkları</vt:lpstr>
      </vt:variant>
      <vt:variant>
        <vt:i4>8</vt:i4>
      </vt:variant>
    </vt:vector>
  </HeadingPairs>
  <TitlesOfParts>
    <vt:vector size="12" baseType="lpstr">
      <vt:lpstr>Arial</vt:lpstr>
      <vt:lpstr>Garamond</vt:lpstr>
      <vt:lpstr>Organik</vt:lpstr>
      <vt:lpstr>1_Organik</vt:lpstr>
      <vt:lpstr>GIDA VE PERSONEL HİJENİ </vt:lpstr>
      <vt:lpstr>Yapay kurutma: </vt:lpstr>
      <vt:lpstr>PowerPoint Sunusu</vt:lpstr>
      <vt:lpstr>4. Fermantasyon</vt:lpstr>
      <vt:lpstr>5. Tütsüleyerek Saklama </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VE PERSONEL HİJENİ</dc:title>
  <dc:creator>emir üner</dc:creator>
  <cp:lastModifiedBy>emir üner</cp:lastModifiedBy>
  <cp:revision>11</cp:revision>
  <dcterms:created xsi:type="dcterms:W3CDTF">2017-10-29T13:27:16Z</dcterms:created>
  <dcterms:modified xsi:type="dcterms:W3CDTF">2017-10-29T13:36:21Z</dcterms:modified>
</cp:coreProperties>
</file>