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89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0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9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6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20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9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7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45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9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8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3313" name="1 Başlık"/>
          <p:cNvSpPr>
            <a:spLocks noGrp="1"/>
          </p:cNvSpPr>
          <p:nvPr>
            <p:ph type="ctrTitle" idx="4294967295"/>
          </p:nvPr>
        </p:nvSpPr>
        <p:spPr>
          <a:xfrm>
            <a:off x="2135188" y="908051"/>
            <a:ext cx="7772400" cy="1470025"/>
          </a:xfrm>
        </p:spPr>
        <p:txBody>
          <a:bodyPr/>
          <a:lstStyle/>
          <a:p>
            <a:r>
              <a:rPr lang="tr-TR" altLang="tr-T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</a:t>
            </a:r>
            <a:br>
              <a:rPr lang="tr-TR" altLang="tr-T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Dicentrarchus labrax</a:t>
            </a:r>
            <a:endParaRPr lang="tr-TR" altLang="tr-TR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100" name="Picture 4" descr="imagesCAMMCW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565401"/>
            <a:ext cx="7127875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2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</a:t>
            </a:r>
            <a:b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Dicentrarchus labrax</a:t>
            </a:r>
            <a:endParaRPr lang="tr-TR" altLang="tr-TR" sz="4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Hayvanlar alemi (Regnum):                             Animale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Hayvanlar alt alemi (Subregnum):                   Metazoa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Kol (Phylum):                                                Chordata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Alt Kol (Subphylum):                                      Vertabrata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Üst Sınıf (Superclasis):                                    Picses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Sınıf (Clasis):                                                 Osteichtyes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Üst Takım (Superordo):                                  Teleostei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Takım (Ordo):                                                Perciformes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Alt Takım (Subordo):                                       Perciodei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Familya (Familia):                                           Maranidae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Cins (Genus):                                                 Dicentrarchus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Tür (Species):       				      labrax</a:t>
            </a:r>
          </a:p>
        </p:txBody>
      </p:sp>
    </p:spTree>
    <p:extLst>
      <p:ext uri="{BB962C8B-B14F-4D97-AF65-F5344CB8AC3E}">
        <p14:creationId xmlns:p14="http://schemas.microsoft.com/office/powerpoint/2010/main" val="32832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</a:t>
            </a:r>
            <a:b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Dicentrarchus labrax</a:t>
            </a:r>
            <a:endParaRPr lang="tr-TR" altLang="tr-TR" sz="4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2 Alt Başlık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 balıkları, tüm Akdeniz'den, İngiltere'nin kuzey sahillerine ve Kanarya Adaları'na kadar yayılım gösterir.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Deniz fenogramlarının bulunduğu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kumlu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çamurlu-sığ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biotoplarda, sıcaklığa ve tuzluluğa karşı gösterdiği toleransı ile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nehir ağızlarında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lagüner bölgelerde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yaşayan bir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littoral bölge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balığıdır.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Karnivordur</a:t>
            </a:r>
            <a:endParaRPr lang="tr-TR" altLang="tr-TR" sz="3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altLang="tr-TR" sz="3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031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 Morfolojisi  ve Genel Biyolojisi</a:t>
            </a:r>
            <a:r>
              <a:rPr lang="tr-TR" altLang="tr-TR" sz="40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altLang="tr-TR" sz="4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altLang="tr-TR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Vücudu lateralden hafif yassılaşmış ve derisi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ktenoid pullarla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kaplıdır.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Sikloid pullar ense ve yanaklar üzerindedir.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Operkulumda gri-siyah leke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mevcuttur.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Preoperkulum ve operkulum üzerinde sert diken ışınlar vardır.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Göz kemiğinin üstünde siyah lekeler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mevcuttur.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Ergin bireylerin sırt kısmı lekesiz koyu renkte olurken, gençlerde bazen siyah lekeler olabilir.</a:t>
            </a:r>
          </a:p>
        </p:txBody>
      </p:sp>
    </p:spTree>
    <p:extLst>
      <p:ext uri="{BB962C8B-B14F-4D97-AF65-F5344CB8AC3E}">
        <p14:creationId xmlns:p14="http://schemas.microsoft.com/office/powerpoint/2010/main" val="29634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919288" y="1557339"/>
            <a:ext cx="8229600" cy="41052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1 m'ye kadar uzayabilen boyu ortalama 50 cm olup, ağırlığı da 12 kg' a ulaşabilir (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Tatlı sularda büyüyebilirler, fakat üreyemezler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).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Levrekler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5-28 °C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arası sularda yaşayıp,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12-14 °C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arasında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bırakırlar.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Optimum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büyüme sıcaklığı ise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20-23 °C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dir.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%3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tuzluluktan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%50 tuzluluğa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kadar yayılım gösterir.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7-8 mg/lt O</a:t>
            </a:r>
            <a:r>
              <a:rPr lang="tr-TR" altLang="tr-TR" sz="3000" baseline="-2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düzeyinde yaşarlar.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Ancak bu oran 4,5 mg/lt’nin altına düşmemesi gerekir.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74826" y="404814"/>
            <a:ext cx="85709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400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 Morfolojisi  ve Genel Biyolojisi</a:t>
            </a:r>
            <a:r>
              <a:rPr lang="tr-TR" altLang="tr-TR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altLang="tr-TR" sz="4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altLang="tr-TR" sz="4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45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Geniş ekran</PresentationFormat>
  <Paragraphs>38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Arial</vt:lpstr>
      <vt:lpstr>Varsayılan Tasarım</vt:lpstr>
      <vt:lpstr>LEVREK Dicentrarchus labrax</vt:lpstr>
      <vt:lpstr>LEVREK Dicentrarchus labrax</vt:lpstr>
      <vt:lpstr>LEVREK Dicentrarchus labrax</vt:lpstr>
      <vt:lpstr>Levrek Morfolojisi  ve Genel Biyolojisi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LEVREK Dicentrarchus labrax</dc:title>
  <dc:creator>Akcay</dc:creator>
  <cp:lastModifiedBy>Akcay</cp:lastModifiedBy>
  <cp:revision>1</cp:revision>
  <dcterms:created xsi:type="dcterms:W3CDTF">2019-09-05T07:57:27Z</dcterms:created>
  <dcterms:modified xsi:type="dcterms:W3CDTF">2019-09-05T07:57:44Z</dcterms:modified>
</cp:coreProperties>
</file>