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0E8D61-A83B-4E8F-8DA7-BB1B7B051A4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789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30383-CB77-4F90-9C80-E89D82E50E6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606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FEDAA-92E1-43DE-8CEF-86CA4AB1672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99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2F4E76-75B9-4AB2-AA29-3679941F2BBD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7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B438A-5346-4368-AC10-21476D8B605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76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B2E1DC-CA2E-4951-84CA-6A9A914710B6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206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0E8AD7-ACCA-4C00-8D91-A341ECDB1FB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99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7A5A7-E6ED-40AC-8805-57498EBBEA07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7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1B42A-89F5-4DB5-96AD-254DC494D7D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45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9DA91-BEA8-48EF-BDA2-B63D0FAA8D38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91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A6528-3865-4A19-83A4-F07FD0D7E8D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9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56668" y="6497638"/>
            <a:ext cx="2976033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effectLst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31D740-289A-44AA-9C48-5D2ACBE844FE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pic>
        <p:nvPicPr>
          <p:cNvPr id="1039" name="Picture 15" descr="imagesCA8R0QTG"/>
          <p:cNvPicPr>
            <a:picLocks noChangeAspect="1" noChangeArrowheads="1"/>
          </p:cNvPicPr>
          <p:nvPr userDrawn="1"/>
        </p:nvPicPr>
        <p:blipFill>
          <a:blip r:embed="rId13">
            <a:lum bright="6000" contras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imagesCAR4D514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84" y="5876926"/>
            <a:ext cx="3649133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sCAZNDU2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2" y="5734050"/>
            <a:ext cx="3600449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58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13313" name="1 Başlık"/>
          <p:cNvSpPr>
            <a:spLocks noGrp="1"/>
          </p:cNvSpPr>
          <p:nvPr>
            <p:ph type="ctrTitle" idx="4294967295"/>
          </p:nvPr>
        </p:nvSpPr>
        <p:spPr>
          <a:xfrm>
            <a:off x="2135188" y="908051"/>
            <a:ext cx="7772400" cy="1470025"/>
          </a:xfrm>
        </p:spPr>
        <p:txBody>
          <a:bodyPr/>
          <a:lstStyle/>
          <a:p>
            <a:r>
              <a:rPr lang="tr-TR" altLang="tr-TR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</a:t>
            </a:r>
            <a:br>
              <a:rPr lang="tr-TR" altLang="tr-TR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Dicentrarchus labrax</a:t>
            </a:r>
            <a:endParaRPr lang="tr-TR" altLang="tr-TR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100" name="Picture 4" descr="imagesCAMMCW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4" y="2565401"/>
            <a:ext cx="7127875" cy="28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622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</a:t>
            </a:r>
            <a:b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Dicentrarchus labrax</a:t>
            </a:r>
            <a:endParaRPr lang="tr-TR" altLang="tr-TR" sz="4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4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Hayvanlar alemi (Regnum):                             Animale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Hayvanlar alt alemi (Subregnum):                   Metazoa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Kol (Phylum):                                                Chordata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Alt Kol (Subphylum):                                      Vertabrata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Üst Sınıf (Superclasis):                                    Picses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Sınıf (Clasis):                                                 Osteichtyes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Üst Takım (Superordo):                                  Teleostei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Takım (Ordo):                                                Perciformes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Alt Takım (Subordo):                                       Perciodei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Familya (Familia):                                           Maranidae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Cins (Genus):                                                 Dicentrarchus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Tür (Species):       				      labrax</a:t>
            </a:r>
          </a:p>
        </p:txBody>
      </p:sp>
    </p:spTree>
    <p:extLst>
      <p:ext uri="{BB962C8B-B14F-4D97-AF65-F5344CB8AC3E}">
        <p14:creationId xmlns:p14="http://schemas.microsoft.com/office/powerpoint/2010/main" val="328329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</a:t>
            </a:r>
            <a:b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altLang="tr-TR" sz="4000" i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Dicentrarchus labrax</a:t>
            </a:r>
            <a:endParaRPr lang="tr-TR" altLang="tr-TR" sz="400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2 Alt Başlık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 balıkları, tüm Akdeniz'den, İngiltere'nin kuzey sahillerine ve Kanarya Adaları'na kadar yayılım gösterir.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Deniz fenogramlarının bulunduğu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kumlu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çamurlu-sığ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biotoplarda, sıcaklığa ve tuzluluğa karşı gösterdiği toleransı ile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nehir ağızlarında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ve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lagüner bölgelerde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yaşayan bir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littoral bölge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balığıdır. </a:t>
            </a:r>
          </a:p>
          <a:p>
            <a:pPr>
              <a:lnSpc>
                <a:spcPct val="90000"/>
              </a:lnSpc>
            </a:pP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Karnivordur</a:t>
            </a:r>
            <a:endParaRPr lang="tr-TR" altLang="tr-TR" sz="30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None/>
            </a:pPr>
            <a:endParaRPr lang="tr-TR" altLang="tr-TR" sz="3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031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40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 Morfolojisi  ve Genel Biyolojisi</a:t>
            </a:r>
            <a:r>
              <a:rPr lang="tr-TR" altLang="tr-TR" sz="400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altLang="tr-TR" sz="400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altLang="tr-TR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Vücudu lateralden hafif yassılaşmış ve derisi </a:t>
            </a:r>
            <a:r>
              <a:rPr lang="tr-TR" altLang="tr-TR" sz="300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ktenoid pullarla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kaplıdır.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Sikloid pullar ense ve yanaklar üzerindedir.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Operkulumda gri-siyah leke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mevcuttur.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Preoperkulum ve operkulum üzerinde sert diken ışınlar vardır.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Göz kemiğinin üstünde siyah lekeler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mevcuttur.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Ergin bireylerin sırt kısmı lekesiz koyu renkte olurken, gençlerde bazen siyah lekeler olabilir.</a:t>
            </a:r>
          </a:p>
        </p:txBody>
      </p:sp>
    </p:spTree>
    <p:extLst>
      <p:ext uri="{BB962C8B-B14F-4D97-AF65-F5344CB8AC3E}">
        <p14:creationId xmlns:p14="http://schemas.microsoft.com/office/powerpoint/2010/main" val="296341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rgbClr val="000000"/>
                </a:solidFill>
              </a:rPr>
              <a:t>Prof.Dr.Ergun AKÇAY, 2012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1919288" y="1557339"/>
            <a:ext cx="8229600" cy="41052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1 m'ye kadar uzayabilen boyu ortalama 50 cm olup, ağırlığı da 12 kg' a ulaşabilir (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Tatlı sularda büyüyebilirler, fakat üreyemezler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).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Levrekler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5-28 °C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arası sularda yaşayıp,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12-14 °C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arasında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yumurta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bırakırlar.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Optimum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büyüme sıcaklığı ise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20-23 °C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dir.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%3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tuzluluktan 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%50 tuzluluğa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 kadar yayılım gösterir. 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7-8 mg/lt O</a:t>
            </a:r>
            <a:r>
              <a:rPr lang="tr-TR" altLang="tr-TR" sz="3000" baseline="-25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tr-TR" altLang="tr-TR" sz="3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düzeyinde yaşarlar.</a:t>
            </a:r>
          </a:p>
          <a:p>
            <a:pPr>
              <a:lnSpc>
                <a:spcPct val="80000"/>
              </a:lnSpc>
            </a:pPr>
            <a:r>
              <a:rPr lang="tr-TR" altLang="tr-TR" sz="3000">
                <a:effectLst>
                  <a:outerShdw blurRad="38100" dist="38100" dir="2700000" algn="tl">
                    <a:srgbClr val="C0C0C0"/>
                  </a:outerShdw>
                </a:effectLst>
              </a:rPr>
              <a:t>Ancak bu oran 4,5 mg/lt’nin altına düşmemesi gerekir.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774826" y="404814"/>
            <a:ext cx="857091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400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Levrek Morfolojisi  ve Genel Biyolojisi</a:t>
            </a:r>
            <a:r>
              <a:rPr lang="tr-TR" altLang="tr-TR" sz="4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altLang="tr-TR" sz="40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altLang="tr-TR" sz="40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545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40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Geniş ekran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Arial</vt:lpstr>
      <vt:lpstr>Varsayılan Tasarım</vt:lpstr>
      <vt:lpstr>LEVREK Dicentrarchus labrax</vt:lpstr>
      <vt:lpstr>LEVREK Dicentrarchus labrax</vt:lpstr>
      <vt:lpstr>LEVREK Dicentrarchus labrax</vt:lpstr>
      <vt:lpstr>Levrek Morfolojisi  ve Genel Biyolojisi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LEVREK Dicentrarchus labrax</dc:title>
  <dc:creator>Akcay</dc:creator>
  <cp:lastModifiedBy>Akcay</cp:lastModifiedBy>
  <cp:revision>1</cp:revision>
  <dcterms:created xsi:type="dcterms:W3CDTF">2019-09-05T07:57:27Z</dcterms:created>
  <dcterms:modified xsi:type="dcterms:W3CDTF">2019-09-05T07:57:44Z</dcterms:modified>
</cp:coreProperties>
</file>