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 id="2147483690" r:id="rId2"/>
  </p:sldMasterIdLst>
  <p:sldIdLst>
    <p:sldId id="303" r:id="rId3"/>
    <p:sldId id="277" r:id="rId4"/>
    <p:sldId id="278" r:id="rId5"/>
    <p:sldId id="279" r:id="rId6"/>
    <p:sldId id="302" r:id="rId7"/>
    <p:sldId id="280" r:id="rId8"/>
    <p:sldId id="281" r:id="rId9"/>
    <p:sldId id="282" r:id="rId10"/>
    <p:sldId id="283" r:id="rId11"/>
    <p:sldId id="284" r:id="rId12"/>
    <p:sldId id="285" r:id="rId13"/>
    <p:sldId id="286" r:id="rId14"/>
    <p:sldId id="287" r:id="rId15"/>
    <p:sldId id="288" r:id="rId16"/>
    <p:sldId id="289" r:id="rId17"/>
    <p:sldId id="290" r:id="rId18"/>
    <p:sldId id="291" r:id="rId19"/>
    <p:sldId id="293" r:id="rId20"/>
    <p:sldId id="294" r:id="rId21"/>
    <p:sldId id="292" r:id="rId22"/>
    <p:sldId id="295" r:id="rId23"/>
  </p:sldIdLst>
  <p:sldSz cx="12192000" cy="6858000"/>
  <p:notesSz cx="6858000" cy="9144000"/>
  <p:defaultTextStyle>
    <a:defPPr>
      <a:defRPr lang="en-US"/>
    </a:defPPr>
    <a:lvl1pPr marL="0" algn="l" defTabSz="457112" rtl="0" eaLnBrk="1" latinLnBrk="0" hangingPunct="1">
      <a:defRPr sz="1800" kern="1200">
        <a:solidFill>
          <a:schemeClr val="tx1"/>
        </a:solidFill>
        <a:latin typeface="+mn-lt"/>
        <a:ea typeface="+mn-ea"/>
        <a:cs typeface="+mn-cs"/>
      </a:defRPr>
    </a:lvl1pPr>
    <a:lvl2pPr marL="457112" algn="l" defTabSz="457112" rtl="0" eaLnBrk="1" latinLnBrk="0" hangingPunct="1">
      <a:defRPr sz="1800" kern="1200">
        <a:solidFill>
          <a:schemeClr val="tx1"/>
        </a:solidFill>
        <a:latin typeface="+mn-lt"/>
        <a:ea typeface="+mn-ea"/>
        <a:cs typeface="+mn-cs"/>
      </a:defRPr>
    </a:lvl2pPr>
    <a:lvl3pPr marL="914221" algn="l" defTabSz="457112" rtl="0" eaLnBrk="1" latinLnBrk="0" hangingPunct="1">
      <a:defRPr sz="1800" kern="1200">
        <a:solidFill>
          <a:schemeClr val="tx1"/>
        </a:solidFill>
        <a:latin typeface="+mn-lt"/>
        <a:ea typeface="+mn-ea"/>
        <a:cs typeface="+mn-cs"/>
      </a:defRPr>
    </a:lvl3pPr>
    <a:lvl4pPr marL="1371332" algn="l" defTabSz="457112" rtl="0" eaLnBrk="1" latinLnBrk="0" hangingPunct="1">
      <a:defRPr sz="1800" kern="1200">
        <a:solidFill>
          <a:schemeClr val="tx1"/>
        </a:solidFill>
        <a:latin typeface="+mn-lt"/>
        <a:ea typeface="+mn-ea"/>
        <a:cs typeface="+mn-cs"/>
      </a:defRPr>
    </a:lvl4pPr>
    <a:lvl5pPr marL="1828444" algn="l" defTabSz="457112" rtl="0" eaLnBrk="1" latinLnBrk="0" hangingPunct="1">
      <a:defRPr sz="1800" kern="1200">
        <a:solidFill>
          <a:schemeClr val="tx1"/>
        </a:solidFill>
        <a:latin typeface="+mn-lt"/>
        <a:ea typeface="+mn-ea"/>
        <a:cs typeface="+mn-cs"/>
      </a:defRPr>
    </a:lvl5pPr>
    <a:lvl6pPr marL="2285555" algn="l" defTabSz="457112" rtl="0" eaLnBrk="1" latinLnBrk="0" hangingPunct="1">
      <a:defRPr sz="1800" kern="1200">
        <a:solidFill>
          <a:schemeClr val="tx1"/>
        </a:solidFill>
        <a:latin typeface="+mn-lt"/>
        <a:ea typeface="+mn-ea"/>
        <a:cs typeface="+mn-cs"/>
      </a:defRPr>
    </a:lvl6pPr>
    <a:lvl7pPr marL="2742664" algn="l" defTabSz="457112" rtl="0" eaLnBrk="1" latinLnBrk="0" hangingPunct="1">
      <a:defRPr sz="1800" kern="1200">
        <a:solidFill>
          <a:schemeClr val="tx1"/>
        </a:solidFill>
        <a:latin typeface="+mn-lt"/>
        <a:ea typeface="+mn-ea"/>
        <a:cs typeface="+mn-cs"/>
      </a:defRPr>
    </a:lvl7pPr>
    <a:lvl8pPr marL="3199776" algn="l" defTabSz="457112" rtl="0" eaLnBrk="1" latinLnBrk="0" hangingPunct="1">
      <a:defRPr sz="1800" kern="1200">
        <a:solidFill>
          <a:schemeClr val="tx1"/>
        </a:solidFill>
        <a:latin typeface="+mn-lt"/>
        <a:ea typeface="+mn-ea"/>
        <a:cs typeface="+mn-cs"/>
      </a:defRPr>
    </a:lvl8pPr>
    <a:lvl9pPr marL="3656887" algn="l" defTabSz="45711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4" autoAdjust="0"/>
    <p:restoredTop sz="94660"/>
  </p:normalViewPr>
  <p:slideViewPr>
    <p:cSldViewPr snapToGrid="0">
      <p:cViewPr varScale="1">
        <p:scale>
          <a:sx n="79" d="100"/>
          <a:sy n="79" d="100"/>
        </p:scale>
        <p:origin x="120" y="73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81" y="802301"/>
            <a:ext cx="8637073" cy="2541428"/>
          </a:xfrm>
        </p:spPr>
        <p:txBody>
          <a:bodyPr bIns="0" anchor="b">
            <a:normAutofit/>
          </a:bodyPr>
          <a:lstStyle>
            <a:lvl1pPr algn="l">
              <a:defRPr sz="65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14"/>
            <a:ext cx="8637071" cy="977618"/>
          </a:xfrm>
        </p:spPr>
        <p:txBody>
          <a:bodyPr tIns="91423" bIns="91423">
            <a:normAutofit/>
          </a:bodyPr>
          <a:lstStyle>
            <a:lvl1pPr marL="0" indent="0" algn="l">
              <a:buNone/>
              <a:defRPr sz="1800" b="0" cap="all" baseline="0">
                <a:solidFill>
                  <a:schemeClr val="tx1"/>
                </a:solidFill>
              </a:defRPr>
            </a:lvl1pPr>
            <a:lvl2pPr marL="457112" indent="0" algn="ctr">
              <a:buNone/>
              <a:defRPr sz="1800"/>
            </a:lvl2pPr>
            <a:lvl3pPr marL="914221" indent="0" algn="ctr">
              <a:buNone/>
              <a:defRPr sz="1800"/>
            </a:lvl3pPr>
            <a:lvl4pPr marL="1371332" indent="0" algn="ctr">
              <a:buNone/>
              <a:defRPr sz="1500"/>
            </a:lvl4pPr>
            <a:lvl5pPr marL="1828444" indent="0" algn="ctr">
              <a:buNone/>
              <a:defRPr sz="1500"/>
            </a:lvl5pPr>
            <a:lvl6pPr marL="2285555" indent="0" algn="ctr">
              <a:buNone/>
              <a:defRPr sz="1500"/>
            </a:lvl6pPr>
            <a:lvl7pPr marL="2742664" indent="0" algn="ctr">
              <a:buNone/>
              <a:defRPr sz="1500"/>
            </a:lvl7pPr>
            <a:lvl8pPr marL="3199776" indent="0" algn="ctr">
              <a:buNone/>
              <a:defRPr sz="1500"/>
            </a:lvl8pPr>
            <a:lvl9pPr marL="3656887" indent="0" algn="ctr">
              <a:buNone/>
              <a:defRPr sz="15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86E4A48-FEBD-4206-B572-6B3FCF7D2DBA}" type="datetimeFigureOut">
              <a:rPr lang="tr-TR" smtClean="0"/>
              <a:t>10.03.2020</a:t>
            </a:fld>
            <a:endParaRPr lang="tr-TR"/>
          </a:p>
        </p:txBody>
      </p:sp>
      <p:sp>
        <p:nvSpPr>
          <p:cNvPr id="5" name="Footer Placeholder 4"/>
          <p:cNvSpPr>
            <a:spLocks noGrp="1"/>
          </p:cNvSpPr>
          <p:nvPr>
            <p:ph type="ftr" sz="quarter" idx="11"/>
          </p:nvPr>
        </p:nvSpPr>
        <p:spPr>
          <a:xfrm>
            <a:off x="2416501" y="329314"/>
            <a:ext cx="4973915" cy="309203"/>
          </a:xfrm>
        </p:spPr>
        <p:txBody>
          <a:bodyPr/>
          <a:lstStyle/>
          <a:p>
            <a:endParaRPr lang="tr-TR"/>
          </a:p>
        </p:txBody>
      </p:sp>
      <p:sp>
        <p:nvSpPr>
          <p:cNvPr id="6" name="Slide Number Placeholder 5"/>
          <p:cNvSpPr>
            <a:spLocks noGrp="1"/>
          </p:cNvSpPr>
          <p:nvPr>
            <p:ph type="sldNum" sz="quarter" idx="12"/>
          </p:nvPr>
        </p:nvSpPr>
        <p:spPr>
          <a:xfrm>
            <a:off x="1437664" y="798975"/>
            <a:ext cx="811020" cy="503580"/>
          </a:xfrm>
        </p:spPr>
        <p:txBody>
          <a:bodyPr/>
          <a:lstStyle/>
          <a:p>
            <a:fld id="{1F868F83-AE73-46C8-8C8F-42462B4C1CDE}" type="slidenum">
              <a:rPr lang="tr-TR" smtClean="0"/>
              <a:t>‹#›</a:t>
            </a:fld>
            <a:endParaRPr lang="tr-TR"/>
          </a:p>
        </p:txBody>
      </p:sp>
      <p:cxnSp>
        <p:nvCxnSpPr>
          <p:cNvPr id="15" name="Straight Connector 14"/>
          <p:cNvCxnSpPr/>
          <p:nvPr/>
        </p:nvCxnSpPr>
        <p:spPr>
          <a:xfrm>
            <a:off x="2417780" y="3528540"/>
            <a:ext cx="863707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24725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86E4A48-FEBD-4206-B572-6B3FCF7D2DBA}" type="datetimeFigureOut">
              <a:rPr lang="tr-TR" smtClean="0"/>
              <a:t>10.03.2020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F868F83-AE73-46C8-8C8F-42462B4C1CDE}" type="slidenum">
              <a:rPr lang="tr-TR" smtClean="0"/>
              <a:t>‹#›</a:t>
            </a:fld>
            <a:endParaRPr lang="tr-TR"/>
          </a:p>
        </p:txBody>
      </p:sp>
      <p:cxnSp>
        <p:nvCxnSpPr>
          <p:cNvPr id="26" name="Straight Connector 25"/>
          <p:cNvCxnSpPr/>
          <p:nvPr/>
        </p:nvCxnSpPr>
        <p:spPr>
          <a:xfrm>
            <a:off x="1453896" y="1847085"/>
            <a:ext cx="960752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57155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3" y="798979"/>
            <a:ext cx="1615741" cy="4659893"/>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3" y="798979"/>
            <a:ext cx="7828830" cy="4659893"/>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86E4A48-FEBD-4206-B572-6B3FCF7D2DBA}" type="datetimeFigureOut">
              <a:rPr lang="tr-TR" smtClean="0"/>
              <a:t>10.03.2020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F868F83-AE73-46C8-8C8F-42462B4C1CDE}" type="slidenum">
              <a:rPr lang="tr-TR" smtClean="0"/>
              <a:t>‹#›</a:t>
            </a:fld>
            <a:endParaRPr lang="tr-TR"/>
          </a:p>
        </p:txBody>
      </p:sp>
      <p:cxnSp>
        <p:nvCxnSpPr>
          <p:cNvPr id="15" name="Straight Connector 14"/>
          <p:cNvCxnSpPr/>
          <p:nvPr/>
        </p:nvCxnSpPr>
        <p:spPr>
          <a:xfrm>
            <a:off x="9439112" y="798979"/>
            <a:ext cx="0" cy="4659893"/>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524804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1D1A1D"/>
        </a:solidFill>
        <a:effectLst/>
      </p:bgPr>
    </p:bg>
    <p:spTree>
      <p:nvGrpSpPr>
        <p:cNvPr id="1" name=""/>
        <p:cNvGrpSpPr/>
        <p:nvPr/>
      </p:nvGrpSpPr>
      <p:grpSpPr>
        <a:xfrm>
          <a:off x="0" y="0"/>
          <a:ext cx="0" cy="0"/>
          <a:chOff x="0" y="0"/>
          <a:chExt cx="0" cy="0"/>
        </a:xfrm>
      </p:grpSpPr>
      <p:sp>
        <p:nvSpPr>
          <p:cNvPr id="2" name="Freeform 6" title="Page Number Shape">
            <a:extLst>
              <a:ext uri="{FF2B5EF4-FFF2-40B4-BE49-F238E27FC236}">
                <a16:creationId xmlns:a16="http://schemas.microsoft.com/office/drawing/2014/main" id="{CF18489D-C720-4CE4-9318-27091EA46795}"/>
              </a:ext>
            </a:extLst>
          </p:cNvPr>
          <p:cNvSpPr/>
          <p:nvPr/>
        </p:nvSpPr>
        <p:spPr>
          <a:xfrm>
            <a:off x="11784009" y="1189204"/>
            <a:ext cx="407986" cy="819146"/>
          </a:xfrm>
          <a:custGeom>
            <a:avLst/>
            <a:gdLst>
              <a:gd name="f0" fmla="val w"/>
              <a:gd name="f1" fmla="val h"/>
              <a:gd name="f2" fmla="val 0"/>
              <a:gd name="f3" fmla="val 1799"/>
              <a:gd name="f4" fmla="val 3612"/>
              <a:gd name="f5" fmla="val 1686"/>
              <a:gd name="f6" fmla="val 3609"/>
              <a:gd name="f7" fmla="val 1574"/>
              <a:gd name="f8" fmla="val 3598"/>
              <a:gd name="f9" fmla="val 1464"/>
              <a:gd name="f10" fmla="val 3581"/>
              <a:gd name="f11" fmla="val 1357"/>
              <a:gd name="f12" fmla="val 3557"/>
              <a:gd name="f13" fmla="val 1251"/>
              <a:gd name="f14" fmla="val 3527"/>
              <a:gd name="f15" fmla="val 1150"/>
              <a:gd name="f16" fmla="val 3490"/>
              <a:gd name="f17" fmla="val 1050"/>
              <a:gd name="f18" fmla="val 3448"/>
              <a:gd name="f19" fmla="val 953"/>
              <a:gd name="f20" fmla="val 3401"/>
              <a:gd name="f21" fmla="val 860"/>
              <a:gd name="f22" fmla="val 3347"/>
              <a:gd name="f23" fmla="val 771"/>
              <a:gd name="f24" fmla="val 3289"/>
              <a:gd name="f25" fmla="val 686"/>
              <a:gd name="f26" fmla="val 3224"/>
              <a:gd name="f27" fmla="val 604"/>
              <a:gd name="f28" fmla="val 3156"/>
              <a:gd name="f29" fmla="val 527"/>
              <a:gd name="f30" fmla="val 3083"/>
              <a:gd name="f31" fmla="val 454"/>
              <a:gd name="f32" fmla="val 3005"/>
              <a:gd name="f33" fmla="val 386"/>
              <a:gd name="f34" fmla="val 2923"/>
              <a:gd name="f35" fmla="val 323"/>
              <a:gd name="f36" fmla="val 2838"/>
              <a:gd name="f37" fmla="val 265"/>
              <a:gd name="f38" fmla="val 2748"/>
              <a:gd name="f39" fmla="val 211"/>
              <a:gd name="f40" fmla="val 2655"/>
              <a:gd name="f41" fmla="val 163"/>
              <a:gd name="f42" fmla="val 2559"/>
              <a:gd name="f43" fmla="val 121"/>
              <a:gd name="f44" fmla="val 2459"/>
              <a:gd name="f45" fmla="val 85"/>
              <a:gd name="f46" fmla="val 2356"/>
              <a:gd name="f47" fmla="val 55"/>
              <a:gd name="f48" fmla="val 2251"/>
              <a:gd name="f49" fmla="val 32"/>
              <a:gd name="f50" fmla="val 2143"/>
              <a:gd name="f51" fmla="val 14"/>
              <a:gd name="f52" fmla="val 2033"/>
              <a:gd name="f53" fmla="val 4"/>
              <a:gd name="f54" fmla="val 1920"/>
              <a:gd name="f55" fmla="val 1806"/>
              <a:gd name="f56" fmla="val 1692"/>
              <a:gd name="f57" fmla="val 1580"/>
              <a:gd name="f58" fmla="val 1469"/>
              <a:gd name="f59" fmla="val 1362"/>
              <a:gd name="f60" fmla="val 1256"/>
              <a:gd name="f61" fmla="val 1154"/>
              <a:gd name="f62" fmla="val 1054"/>
              <a:gd name="f63" fmla="val 958"/>
              <a:gd name="f64" fmla="val 864"/>
              <a:gd name="f65" fmla="val 774"/>
              <a:gd name="f66" fmla="val 689"/>
              <a:gd name="f67" fmla="val 607"/>
              <a:gd name="f68" fmla="val 529"/>
              <a:gd name="f69" fmla="val 456"/>
              <a:gd name="f70" fmla="val 388"/>
              <a:gd name="f71" fmla="val 325"/>
              <a:gd name="f72" fmla="val 266"/>
              <a:gd name="f73" fmla="val 212"/>
              <a:gd name="f74" fmla="val 164"/>
              <a:gd name="f75" fmla="val 122"/>
              <a:gd name="f76" fmla="val 5"/>
              <a:gd name="f77" fmla="*/ f0 1 1799"/>
              <a:gd name="f78" fmla="*/ f1 1 3612"/>
              <a:gd name="f79" fmla="+- f4 0 f2"/>
              <a:gd name="f80" fmla="+- f3 0 f2"/>
              <a:gd name="f81" fmla="*/ f80 1 1799"/>
              <a:gd name="f82" fmla="*/ f79 1 3612"/>
              <a:gd name="f83" fmla="*/ 0 1 f81"/>
              <a:gd name="f84" fmla="*/ f3 1 f81"/>
              <a:gd name="f85" fmla="*/ 0 1 f82"/>
              <a:gd name="f86" fmla="*/ f4 1 f82"/>
              <a:gd name="f87" fmla="*/ f83 f77 1"/>
              <a:gd name="f88" fmla="*/ f84 f77 1"/>
              <a:gd name="f89" fmla="*/ f86 f78 1"/>
              <a:gd name="f90" fmla="*/ f85 f78 1"/>
            </a:gdLst>
            <a:ahLst/>
            <a:cxnLst>
              <a:cxn ang="3cd4">
                <a:pos x="hc" y="t"/>
              </a:cxn>
              <a:cxn ang="0">
                <a:pos x="r" y="vc"/>
              </a:cxn>
              <a:cxn ang="cd4">
                <a:pos x="hc" y="b"/>
              </a:cxn>
              <a:cxn ang="cd2">
                <a:pos x="l" y="vc"/>
              </a:cxn>
            </a:cxnLst>
            <a:rect l="f87" t="f90" r="f88" b="f89"/>
            <a:pathLst>
              <a:path w="1799" h="3612">
                <a:moveTo>
                  <a:pt x="f3" y="f2"/>
                </a:moveTo>
                <a:lnTo>
                  <a:pt x="f3" y="f4"/>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2" y="f55"/>
                </a:lnTo>
                <a:lnTo>
                  <a:pt x="f53" y="f56"/>
                </a:lnTo>
                <a:lnTo>
                  <a:pt x="f51" y="f57"/>
                </a:lnTo>
                <a:lnTo>
                  <a:pt x="f49" y="f58"/>
                </a:lnTo>
                <a:lnTo>
                  <a:pt x="f47" y="f59"/>
                </a:lnTo>
                <a:lnTo>
                  <a:pt x="f45" y="f60"/>
                </a:lnTo>
                <a:lnTo>
                  <a:pt x="f43" y="f61"/>
                </a:lnTo>
                <a:lnTo>
                  <a:pt x="f41" y="f62"/>
                </a:lnTo>
                <a:lnTo>
                  <a:pt x="f39" y="f63"/>
                </a:lnTo>
                <a:lnTo>
                  <a:pt x="f37" y="f64"/>
                </a:lnTo>
                <a:lnTo>
                  <a:pt x="f35" y="f65"/>
                </a:lnTo>
                <a:lnTo>
                  <a:pt x="f33" y="f66"/>
                </a:lnTo>
                <a:lnTo>
                  <a:pt x="f31" y="f67"/>
                </a:lnTo>
                <a:lnTo>
                  <a:pt x="f29" y="f68"/>
                </a:lnTo>
                <a:lnTo>
                  <a:pt x="f27" y="f69"/>
                </a:lnTo>
                <a:lnTo>
                  <a:pt x="f25" y="f70"/>
                </a:lnTo>
                <a:lnTo>
                  <a:pt x="f23" y="f71"/>
                </a:lnTo>
                <a:lnTo>
                  <a:pt x="f21" y="f72"/>
                </a:lnTo>
                <a:lnTo>
                  <a:pt x="f19" y="f73"/>
                </a:lnTo>
                <a:lnTo>
                  <a:pt x="f17" y="f74"/>
                </a:lnTo>
                <a:lnTo>
                  <a:pt x="f15" y="f75"/>
                </a:lnTo>
                <a:lnTo>
                  <a:pt x="f13" y="f45"/>
                </a:lnTo>
                <a:lnTo>
                  <a:pt x="f11" y="f47"/>
                </a:lnTo>
                <a:lnTo>
                  <a:pt x="f9" y="f49"/>
                </a:lnTo>
                <a:lnTo>
                  <a:pt x="f7" y="f51"/>
                </a:lnTo>
                <a:lnTo>
                  <a:pt x="f5" y="f76"/>
                </a:lnTo>
                <a:lnTo>
                  <a:pt x="f3" y="f2"/>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800" b="0" i="0" u="none" strike="noStrike" kern="1200" cap="none" spc="0" baseline="0">
              <a:solidFill>
                <a:srgbClr val="000000"/>
              </a:solidFill>
              <a:uFillTx/>
              <a:latin typeface="Calibri"/>
            </a:endParaRPr>
          </a:p>
        </p:txBody>
      </p:sp>
      <p:sp>
        <p:nvSpPr>
          <p:cNvPr id="3" name="Title 1">
            <a:extLst>
              <a:ext uri="{FF2B5EF4-FFF2-40B4-BE49-F238E27FC236}">
                <a16:creationId xmlns:a16="http://schemas.microsoft.com/office/drawing/2014/main" id="{8EC7F4D7-3574-418E-8F18-52802FDFF8F7}"/>
              </a:ext>
            </a:extLst>
          </p:cNvPr>
          <p:cNvSpPr txBox="1">
            <a:spLocks noGrp="1"/>
          </p:cNvSpPr>
          <p:nvPr>
            <p:ph type="ctrTitle"/>
          </p:nvPr>
        </p:nvSpPr>
        <p:spPr>
          <a:xfrm>
            <a:off x="1088913" y="1143292"/>
            <a:ext cx="7034360" cy="4268967"/>
          </a:xfrm>
        </p:spPr>
        <p:txBody>
          <a:bodyPr/>
          <a:lstStyle>
            <a:lvl1pPr algn="l">
              <a:lnSpc>
                <a:spcPct val="85000"/>
              </a:lnSpc>
              <a:defRPr sz="7700" cap="all">
                <a:solidFill>
                  <a:srgbClr val="F5F5F5"/>
                </a:solidFill>
              </a:defRPr>
            </a:lvl1pPr>
          </a:lstStyle>
          <a:p>
            <a:pPr lvl="0"/>
            <a:r>
              <a:rPr lang="en-US"/>
              <a:t>Click to edit Master title style</a:t>
            </a:r>
          </a:p>
        </p:txBody>
      </p:sp>
      <p:sp>
        <p:nvSpPr>
          <p:cNvPr id="4" name="Subtitle 2">
            <a:extLst>
              <a:ext uri="{FF2B5EF4-FFF2-40B4-BE49-F238E27FC236}">
                <a16:creationId xmlns:a16="http://schemas.microsoft.com/office/drawing/2014/main" id="{343072E2-CF6E-4D40-84DD-93472DC639FF}"/>
              </a:ext>
            </a:extLst>
          </p:cNvPr>
          <p:cNvSpPr txBox="1">
            <a:spLocks noGrp="1"/>
          </p:cNvSpPr>
          <p:nvPr>
            <p:ph type="subTitle" idx="1"/>
          </p:nvPr>
        </p:nvSpPr>
        <p:spPr>
          <a:xfrm>
            <a:off x="1088913" y="5537926"/>
            <a:ext cx="7034360" cy="706355"/>
          </a:xfrm>
        </p:spPr>
        <p:txBody>
          <a:bodyPr/>
          <a:lstStyle>
            <a:lvl1pPr marL="0" indent="0">
              <a:lnSpc>
                <a:spcPct val="114000"/>
              </a:lnSpc>
              <a:spcBef>
                <a:spcPts val="0"/>
              </a:spcBef>
              <a:buNone/>
              <a:defRPr i="1">
                <a:solidFill>
                  <a:srgbClr val="F5F5F5"/>
                </a:solidFill>
              </a:defRPr>
            </a:lvl1pPr>
          </a:lstStyle>
          <a:p>
            <a:pPr lvl="0"/>
            <a:r>
              <a:rPr lang="en-US"/>
              <a:t>Click to edit Master subtitle style</a:t>
            </a:r>
          </a:p>
        </p:txBody>
      </p:sp>
      <p:sp>
        <p:nvSpPr>
          <p:cNvPr id="5" name="Date Placeholder 3">
            <a:extLst>
              <a:ext uri="{FF2B5EF4-FFF2-40B4-BE49-F238E27FC236}">
                <a16:creationId xmlns:a16="http://schemas.microsoft.com/office/drawing/2014/main" id="{71F49C7F-A7D2-4DC7-8F3D-6EB98D072C60}"/>
              </a:ext>
            </a:extLst>
          </p:cNvPr>
          <p:cNvSpPr txBox="1">
            <a:spLocks noGrp="1"/>
          </p:cNvSpPr>
          <p:nvPr>
            <p:ph type="dt" sz="half" idx="7"/>
          </p:nvPr>
        </p:nvSpPr>
        <p:spPr>
          <a:xfrm>
            <a:off x="1088913" y="6314444"/>
            <a:ext cx="1596624" cy="365129"/>
          </a:xfrm>
        </p:spPr>
        <p:txBody>
          <a:bodyPr/>
          <a:lstStyle>
            <a:lvl1pPr algn="l">
              <a:defRPr sz="1200">
                <a:solidFill>
                  <a:srgbClr val="F5F5F5"/>
                </a:solidFill>
              </a:defRPr>
            </a:lvl1pPr>
          </a:lstStyle>
          <a:p>
            <a:pPr lvl="0"/>
            <a:fld id="{D53300A0-46E5-491C-95C6-AF06C12188DA}" type="datetime1">
              <a:rPr lang="en-US"/>
              <a:pPr lvl="0"/>
              <a:t>3/10/2020</a:t>
            </a:fld>
            <a:endParaRPr lang="en-US"/>
          </a:p>
        </p:txBody>
      </p:sp>
      <p:sp>
        <p:nvSpPr>
          <p:cNvPr id="6" name="Footer Placeholder 4">
            <a:extLst>
              <a:ext uri="{FF2B5EF4-FFF2-40B4-BE49-F238E27FC236}">
                <a16:creationId xmlns:a16="http://schemas.microsoft.com/office/drawing/2014/main" id="{FAAF0D1D-8449-48EB-9CB3-6B7226BB96EA}"/>
              </a:ext>
            </a:extLst>
          </p:cNvPr>
          <p:cNvSpPr txBox="1">
            <a:spLocks noGrp="1"/>
          </p:cNvSpPr>
          <p:nvPr>
            <p:ph type="ftr" sz="quarter" idx="9"/>
          </p:nvPr>
        </p:nvSpPr>
        <p:spPr>
          <a:xfrm>
            <a:off x="3000594" y="6314444"/>
            <a:ext cx="5122679" cy="365129"/>
          </a:xfrm>
        </p:spPr>
        <p:txBody>
          <a:bodyPr/>
          <a:lstStyle>
            <a:lvl1pPr algn="l">
              <a:defRPr b="0">
                <a:solidFill>
                  <a:srgbClr val="F5F5F5"/>
                </a:solidFill>
              </a:defRPr>
            </a:lvl1pPr>
          </a:lstStyle>
          <a:p>
            <a:pPr lvl="0"/>
            <a:endParaRPr lang="en-US"/>
          </a:p>
        </p:txBody>
      </p:sp>
      <p:sp>
        <p:nvSpPr>
          <p:cNvPr id="7" name="Slide Number Placeholder 5">
            <a:extLst>
              <a:ext uri="{FF2B5EF4-FFF2-40B4-BE49-F238E27FC236}">
                <a16:creationId xmlns:a16="http://schemas.microsoft.com/office/drawing/2014/main" id="{B09A7483-32E1-4928-86D9-FF0DB33AE868}"/>
              </a:ext>
            </a:extLst>
          </p:cNvPr>
          <p:cNvSpPr txBox="1">
            <a:spLocks noGrp="1"/>
          </p:cNvSpPr>
          <p:nvPr>
            <p:ph type="sldNum" sz="quarter" idx="8"/>
          </p:nvPr>
        </p:nvSpPr>
        <p:spPr>
          <a:xfrm>
            <a:off x="11784009" y="1416213"/>
            <a:ext cx="407986" cy="365129"/>
          </a:xfrm>
        </p:spPr>
        <p:txBody>
          <a:bodyPr/>
          <a:lstStyle>
            <a:lvl1pPr>
              <a:defRPr>
                <a:solidFill>
                  <a:srgbClr val="1D1A1D"/>
                </a:solidFill>
              </a:defRPr>
            </a:lvl1pPr>
          </a:lstStyle>
          <a:p>
            <a:pPr lvl="0"/>
            <a:fld id="{CDA67BF3-4E16-4CEC-9430-837DDA5ECA3A}" type="slidenum">
              <a:t>‹#›</a:t>
            </a:fld>
            <a:endParaRPr lang="en-US"/>
          </a:p>
        </p:txBody>
      </p:sp>
      <p:cxnSp>
        <p:nvCxnSpPr>
          <p:cNvPr id="8" name="Straight Connector 8" title="Verticle Rule Line">
            <a:extLst>
              <a:ext uri="{FF2B5EF4-FFF2-40B4-BE49-F238E27FC236}">
                <a16:creationId xmlns:a16="http://schemas.microsoft.com/office/drawing/2014/main" id="{E733A858-CF51-41BA-A17E-E49E531B5CD7}"/>
              </a:ext>
            </a:extLst>
          </p:cNvPr>
          <p:cNvCxnSpPr/>
          <p:nvPr/>
        </p:nvCxnSpPr>
        <p:spPr>
          <a:xfrm>
            <a:off x="773856" y="1257300"/>
            <a:ext cx="0" cy="5600700"/>
          </a:xfrm>
          <a:prstGeom prst="straightConnector1">
            <a:avLst/>
          </a:prstGeom>
          <a:noFill/>
          <a:ln w="25402" cap="flat">
            <a:solidFill>
              <a:srgbClr val="F5F5F5"/>
            </a:solidFill>
            <a:prstDash val="solid"/>
            <a:miter/>
          </a:ln>
        </p:spPr>
      </p:cxnSp>
    </p:spTree>
    <p:extLst>
      <p:ext uri="{BB962C8B-B14F-4D97-AF65-F5344CB8AC3E}">
        <p14:creationId xmlns:p14="http://schemas.microsoft.com/office/powerpoint/2010/main" val="331193570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DD569-074B-4F2D-B6AA-C4F6FCA1E0B0}"/>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A12354C4-634D-4151-8BFA-4A0455A45C7F}"/>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81F040-1C8F-4887-8ECA-DFB3DE23E97E}"/>
              </a:ext>
            </a:extLst>
          </p:cNvPr>
          <p:cNvSpPr txBox="1">
            <a:spLocks noGrp="1"/>
          </p:cNvSpPr>
          <p:nvPr>
            <p:ph type="dt" sz="half" idx="7"/>
          </p:nvPr>
        </p:nvSpPr>
        <p:spPr/>
        <p:txBody>
          <a:bodyPr/>
          <a:lstStyle>
            <a:lvl1pPr>
              <a:defRPr/>
            </a:lvl1pPr>
          </a:lstStyle>
          <a:p>
            <a:pPr lvl="0"/>
            <a:fld id="{29174DB7-5697-46F1-B93D-71D37E6A4CE9}" type="datetime1">
              <a:rPr lang="en-US"/>
              <a:pPr lvl="0"/>
              <a:t>3/10/2020</a:t>
            </a:fld>
            <a:endParaRPr lang="en-US"/>
          </a:p>
        </p:txBody>
      </p:sp>
      <p:sp>
        <p:nvSpPr>
          <p:cNvPr id="5" name="Footer Placeholder 4">
            <a:extLst>
              <a:ext uri="{FF2B5EF4-FFF2-40B4-BE49-F238E27FC236}">
                <a16:creationId xmlns:a16="http://schemas.microsoft.com/office/drawing/2014/main" id="{409EBD7A-132F-4EC8-9514-41EEEB54E7D5}"/>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96534D00-5A55-4340-ADD3-F6858FBD847A}"/>
              </a:ext>
            </a:extLst>
          </p:cNvPr>
          <p:cNvSpPr txBox="1">
            <a:spLocks noGrp="1"/>
          </p:cNvSpPr>
          <p:nvPr>
            <p:ph type="sldNum" sz="quarter" idx="8"/>
          </p:nvPr>
        </p:nvSpPr>
        <p:spPr/>
        <p:txBody>
          <a:bodyPr/>
          <a:lstStyle>
            <a:lvl1pPr>
              <a:defRPr/>
            </a:lvl1pPr>
          </a:lstStyle>
          <a:p>
            <a:pPr lvl="0"/>
            <a:fld id="{70A3444F-A328-438C-A780-CADC03B2EABD}" type="slidenum">
              <a:t>‹#›</a:t>
            </a:fld>
            <a:endParaRPr lang="en-US"/>
          </a:p>
        </p:txBody>
      </p:sp>
    </p:spTree>
    <p:extLst>
      <p:ext uri="{BB962C8B-B14F-4D97-AF65-F5344CB8AC3E}">
        <p14:creationId xmlns:p14="http://schemas.microsoft.com/office/powerpoint/2010/main" val="4990378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rgbClr val="F5F5F5"/>
        </a:solidFill>
        <a:effectLst/>
      </p:bgPr>
    </p:bg>
    <p:spTree>
      <p:nvGrpSpPr>
        <p:cNvPr id="1" name=""/>
        <p:cNvGrpSpPr/>
        <p:nvPr/>
      </p:nvGrpSpPr>
      <p:grpSpPr>
        <a:xfrm>
          <a:off x="0" y="0"/>
          <a:ext cx="0" cy="0"/>
          <a:chOff x="0" y="0"/>
          <a:chExt cx="0" cy="0"/>
        </a:xfrm>
      </p:grpSpPr>
      <p:sp>
        <p:nvSpPr>
          <p:cNvPr id="2" name="Freeform 6" title="Page Number Shape">
            <a:extLst>
              <a:ext uri="{FF2B5EF4-FFF2-40B4-BE49-F238E27FC236}">
                <a16:creationId xmlns:a16="http://schemas.microsoft.com/office/drawing/2014/main" id="{5DBFB37D-41DE-4C54-8F75-BCBE5DE45216}"/>
              </a:ext>
            </a:extLst>
          </p:cNvPr>
          <p:cNvSpPr/>
          <p:nvPr/>
        </p:nvSpPr>
        <p:spPr>
          <a:xfrm>
            <a:off x="11784009" y="1393746"/>
            <a:ext cx="407986" cy="819146"/>
          </a:xfrm>
          <a:custGeom>
            <a:avLst/>
            <a:gdLst>
              <a:gd name="f0" fmla="val w"/>
              <a:gd name="f1" fmla="val h"/>
              <a:gd name="f2" fmla="val 0"/>
              <a:gd name="f3" fmla="val 1799"/>
              <a:gd name="f4" fmla="val 3612"/>
              <a:gd name="f5" fmla="val 1686"/>
              <a:gd name="f6" fmla="val 3609"/>
              <a:gd name="f7" fmla="val 1574"/>
              <a:gd name="f8" fmla="val 3598"/>
              <a:gd name="f9" fmla="val 1464"/>
              <a:gd name="f10" fmla="val 3581"/>
              <a:gd name="f11" fmla="val 1357"/>
              <a:gd name="f12" fmla="val 3557"/>
              <a:gd name="f13" fmla="val 1251"/>
              <a:gd name="f14" fmla="val 3527"/>
              <a:gd name="f15" fmla="val 1150"/>
              <a:gd name="f16" fmla="val 3490"/>
              <a:gd name="f17" fmla="val 1050"/>
              <a:gd name="f18" fmla="val 3448"/>
              <a:gd name="f19" fmla="val 953"/>
              <a:gd name="f20" fmla="val 3401"/>
              <a:gd name="f21" fmla="val 860"/>
              <a:gd name="f22" fmla="val 3347"/>
              <a:gd name="f23" fmla="val 771"/>
              <a:gd name="f24" fmla="val 3289"/>
              <a:gd name="f25" fmla="val 686"/>
              <a:gd name="f26" fmla="val 3224"/>
              <a:gd name="f27" fmla="val 604"/>
              <a:gd name="f28" fmla="val 3156"/>
              <a:gd name="f29" fmla="val 527"/>
              <a:gd name="f30" fmla="val 3083"/>
              <a:gd name="f31" fmla="val 454"/>
              <a:gd name="f32" fmla="val 3005"/>
              <a:gd name="f33" fmla="val 386"/>
              <a:gd name="f34" fmla="val 2923"/>
              <a:gd name="f35" fmla="val 323"/>
              <a:gd name="f36" fmla="val 2838"/>
              <a:gd name="f37" fmla="val 265"/>
              <a:gd name="f38" fmla="val 2748"/>
              <a:gd name="f39" fmla="val 211"/>
              <a:gd name="f40" fmla="val 2655"/>
              <a:gd name="f41" fmla="val 163"/>
              <a:gd name="f42" fmla="val 2559"/>
              <a:gd name="f43" fmla="val 121"/>
              <a:gd name="f44" fmla="val 2459"/>
              <a:gd name="f45" fmla="val 85"/>
              <a:gd name="f46" fmla="val 2356"/>
              <a:gd name="f47" fmla="val 55"/>
              <a:gd name="f48" fmla="val 2251"/>
              <a:gd name="f49" fmla="val 32"/>
              <a:gd name="f50" fmla="val 2143"/>
              <a:gd name="f51" fmla="val 14"/>
              <a:gd name="f52" fmla="val 2033"/>
              <a:gd name="f53" fmla="val 4"/>
              <a:gd name="f54" fmla="val 1920"/>
              <a:gd name="f55" fmla="val 1806"/>
              <a:gd name="f56" fmla="val 1692"/>
              <a:gd name="f57" fmla="val 1580"/>
              <a:gd name="f58" fmla="val 1469"/>
              <a:gd name="f59" fmla="val 1362"/>
              <a:gd name="f60" fmla="val 1256"/>
              <a:gd name="f61" fmla="val 1154"/>
              <a:gd name="f62" fmla="val 1054"/>
              <a:gd name="f63" fmla="val 958"/>
              <a:gd name="f64" fmla="val 864"/>
              <a:gd name="f65" fmla="val 774"/>
              <a:gd name="f66" fmla="val 689"/>
              <a:gd name="f67" fmla="val 607"/>
              <a:gd name="f68" fmla="val 529"/>
              <a:gd name="f69" fmla="val 456"/>
              <a:gd name="f70" fmla="val 388"/>
              <a:gd name="f71" fmla="val 325"/>
              <a:gd name="f72" fmla="val 266"/>
              <a:gd name="f73" fmla="val 212"/>
              <a:gd name="f74" fmla="val 164"/>
              <a:gd name="f75" fmla="val 122"/>
              <a:gd name="f76" fmla="val 5"/>
              <a:gd name="f77" fmla="*/ f0 1 1799"/>
              <a:gd name="f78" fmla="*/ f1 1 3612"/>
              <a:gd name="f79" fmla="+- f4 0 f2"/>
              <a:gd name="f80" fmla="+- f3 0 f2"/>
              <a:gd name="f81" fmla="*/ f80 1 1799"/>
              <a:gd name="f82" fmla="*/ f79 1 3612"/>
              <a:gd name="f83" fmla="*/ 0 1 f81"/>
              <a:gd name="f84" fmla="*/ f3 1 f81"/>
              <a:gd name="f85" fmla="*/ 0 1 f82"/>
              <a:gd name="f86" fmla="*/ f4 1 f82"/>
              <a:gd name="f87" fmla="*/ f83 f77 1"/>
              <a:gd name="f88" fmla="*/ f84 f77 1"/>
              <a:gd name="f89" fmla="*/ f86 f78 1"/>
              <a:gd name="f90" fmla="*/ f85 f78 1"/>
            </a:gdLst>
            <a:ahLst/>
            <a:cxnLst>
              <a:cxn ang="3cd4">
                <a:pos x="hc" y="t"/>
              </a:cxn>
              <a:cxn ang="0">
                <a:pos x="r" y="vc"/>
              </a:cxn>
              <a:cxn ang="cd4">
                <a:pos x="hc" y="b"/>
              </a:cxn>
              <a:cxn ang="cd2">
                <a:pos x="l" y="vc"/>
              </a:cxn>
            </a:cxnLst>
            <a:rect l="f87" t="f90" r="f88" b="f89"/>
            <a:pathLst>
              <a:path w="1799" h="3612">
                <a:moveTo>
                  <a:pt x="f3" y="f2"/>
                </a:moveTo>
                <a:lnTo>
                  <a:pt x="f3" y="f4"/>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2" y="f55"/>
                </a:lnTo>
                <a:lnTo>
                  <a:pt x="f53" y="f56"/>
                </a:lnTo>
                <a:lnTo>
                  <a:pt x="f51" y="f57"/>
                </a:lnTo>
                <a:lnTo>
                  <a:pt x="f49" y="f58"/>
                </a:lnTo>
                <a:lnTo>
                  <a:pt x="f47" y="f59"/>
                </a:lnTo>
                <a:lnTo>
                  <a:pt x="f45" y="f60"/>
                </a:lnTo>
                <a:lnTo>
                  <a:pt x="f43" y="f61"/>
                </a:lnTo>
                <a:lnTo>
                  <a:pt x="f41" y="f62"/>
                </a:lnTo>
                <a:lnTo>
                  <a:pt x="f39" y="f63"/>
                </a:lnTo>
                <a:lnTo>
                  <a:pt x="f37" y="f64"/>
                </a:lnTo>
                <a:lnTo>
                  <a:pt x="f35" y="f65"/>
                </a:lnTo>
                <a:lnTo>
                  <a:pt x="f33" y="f66"/>
                </a:lnTo>
                <a:lnTo>
                  <a:pt x="f31" y="f67"/>
                </a:lnTo>
                <a:lnTo>
                  <a:pt x="f29" y="f68"/>
                </a:lnTo>
                <a:lnTo>
                  <a:pt x="f27" y="f69"/>
                </a:lnTo>
                <a:lnTo>
                  <a:pt x="f25" y="f70"/>
                </a:lnTo>
                <a:lnTo>
                  <a:pt x="f23" y="f71"/>
                </a:lnTo>
                <a:lnTo>
                  <a:pt x="f21" y="f72"/>
                </a:lnTo>
                <a:lnTo>
                  <a:pt x="f19" y="f73"/>
                </a:lnTo>
                <a:lnTo>
                  <a:pt x="f17" y="f74"/>
                </a:lnTo>
                <a:lnTo>
                  <a:pt x="f15" y="f75"/>
                </a:lnTo>
                <a:lnTo>
                  <a:pt x="f13" y="f45"/>
                </a:lnTo>
                <a:lnTo>
                  <a:pt x="f11" y="f47"/>
                </a:lnTo>
                <a:lnTo>
                  <a:pt x="f9" y="f49"/>
                </a:lnTo>
                <a:lnTo>
                  <a:pt x="f7" y="f51"/>
                </a:lnTo>
                <a:lnTo>
                  <a:pt x="f5" y="f76"/>
                </a:lnTo>
                <a:lnTo>
                  <a:pt x="f3" y="f2"/>
                </a:lnTo>
                <a:close/>
              </a:path>
            </a:pathLst>
          </a:custGeom>
          <a:solidFill>
            <a:srgbClr val="262626"/>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800" b="0" i="0" u="none" strike="noStrike" kern="1200" cap="none" spc="0" baseline="0">
              <a:solidFill>
                <a:srgbClr val="000000"/>
              </a:solidFill>
              <a:uFillTx/>
              <a:latin typeface="Calibri"/>
            </a:endParaRPr>
          </a:p>
        </p:txBody>
      </p:sp>
      <p:sp>
        <p:nvSpPr>
          <p:cNvPr id="3" name="Title 1">
            <a:extLst>
              <a:ext uri="{FF2B5EF4-FFF2-40B4-BE49-F238E27FC236}">
                <a16:creationId xmlns:a16="http://schemas.microsoft.com/office/drawing/2014/main" id="{331B152B-8AC7-4B4F-860C-C2C40F573B1D}"/>
              </a:ext>
            </a:extLst>
          </p:cNvPr>
          <p:cNvSpPr txBox="1">
            <a:spLocks noGrp="1"/>
          </p:cNvSpPr>
          <p:nvPr>
            <p:ph type="title"/>
          </p:nvPr>
        </p:nvSpPr>
        <p:spPr>
          <a:xfrm>
            <a:off x="1947672" y="2571722"/>
            <a:ext cx="8296652" cy="3286152"/>
          </a:xfrm>
        </p:spPr>
        <p:txBody>
          <a:bodyPr/>
          <a:lstStyle>
            <a:lvl1pPr>
              <a:lnSpc>
                <a:spcPct val="85000"/>
              </a:lnSpc>
              <a:defRPr sz="7700" cap="all"/>
            </a:lvl1pPr>
          </a:lstStyle>
          <a:p>
            <a:pPr lvl="0"/>
            <a:r>
              <a:rPr lang="en-US"/>
              <a:t>Click to edit Master title style</a:t>
            </a:r>
          </a:p>
        </p:txBody>
      </p:sp>
      <p:sp>
        <p:nvSpPr>
          <p:cNvPr id="4" name="Text Placeholder 2">
            <a:extLst>
              <a:ext uri="{FF2B5EF4-FFF2-40B4-BE49-F238E27FC236}">
                <a16:creationId xmlns:a16="http://schemas.microsoft.com/office/drawing/2014/main" id="{46E92EF7-3245-4381-831F-1941B253F5AD}"/>
              </a:ext>
            </a:extLst>
          </p:cNvPr>
          <p:cNvSpPr txBox="1">
            <a:spLocks noGrp="1"/>
          </p:cNvSpPr>
          <p:nvPr>
            <p:ph type="body" idx="1"/>
          </p:nvPr>
        </p:nvSpPr>
        <p:spPr>
          <a:xfrm>
            <a:off x="1947672" y="1393746"/>
            <a:ext cx="8401424" cy="819146"/>
          </a:xfrm>
        </p:spPr>
        <p:txBody>
          <a:bodyPr anchor="ctr"/>
          <a:lstStyle>
            <a:lvl1pPr marL="0" indent="0" algn="r">
              <a:lnSpc>
                <a:spcPct val="113000"/>
              </a:lnSpc>
              <a:spcBef>
                <a:spcPts val="0"/>
              </a:spcBef>
              <a:buNone/>
              <a:defRPr i="1"/>
            </a:lvl1pPr>
          </a:lstStyle>
          <a:p>
            <a:pPr lvl="0"/>
            <a:r>
              <a:rPr lang="en-US"/>
              <a:t>Click to edit Master text styles</a:t>
            </a:r>
          </a:p>
        </p:txBody>
      </p:sp>
      <p:sp>
        <p:nvSpPr>
          <p:cNvPr id="5" name="Date Placeholder 3">
            <a:extLst>
              <a:ext uri="{FF2B5EF4-FFF2-40B4-BE49-F238E27FC236}">
                <a16:creationId xmlns:a16="http://schemas.microsoft.com/office/drawing/2014/main" id="{99252FE7-CE22-4819-B7E5-1F05155611F5}"/>
              </a:ext>
            </a:extLst>
          </p:cNvPr>
          <p:cNvSpPr txBox="1">
            <a:spLocks noGrp="1"/>
          </p:cNvSpPr>
          <p:nvPr>
            <p:ph type="dt" sz="half" idx="7"/>
          </p:nvPr>
        </p:nvSpPr>
        <p:spPr>
          <a:xfrm>
            <a:off x="8742953" y="6314434"/>
            <a:ext cx="1596624" cy="365129"/>
          </a:xfrm>
        </p:spPr>
        <p:txBody>
          <a:bodyPr/>
          <a:lstStyle>
            <a:lvl1pPr>
              <a:defRPr sz="1200"/>
            </a:lvl1pPr>
          </a:lstStyle>
          <a:p>
            <a:pPr lvl="0"/>
            <a:fld id="{A105C38B-6279-4A82-9CCB-AF6C98C8FB3B}" type="datetime1">
              <a:rPr lang="en-US"/>
              <a:pPr lvl="0"/>
              <a:t>3/10/2020</a:t>
            </a:fld>
            <a:endParaRPr lang="en-US"/>
          </a:p>
        </p:txBody>
      </p:sp>
      <p:sp>
        <p:nvSpPr>
          <p:cNvPr id="6" name="Footer Placeholder 4">
            <a:extLst>
              <a:ext uri="{FF2B5EF4-FFF2-40B4-BE49-F238E27FC236}">
                <a16:creationId xmlns:a16="http://schemas.microsoft.com/office/drawing/2014/main" id="{0C5BAB19-FAF0-48DA-9BEA-AD808E4D425D}"/>
              </a:ext>
            </a:extLst>
          </p:cNvPr>
          <p:cNvSpPr txBox="1">
            <a:spLocks noGrp="1"/>
          </p:cNvSpPr>
          <p:nvPr>
            <p:ph type="ftr" sz="quarter" idx="9"/>
          </p:nvPr>
        </p:nvSpPr>
        <p:spPr>
          <a:xfrm>
            <a:off x="1947672" y="6314444"/>
            <a:ext cx="6480224" cy="365129"/>
          </a:xfrm>
        </p:spPr>
        <p:txBody>
          <a:bodyPr/>
          <a:lstStyle>
            <a:lvl1pPr>
              <a:defRPr b="0"/>
            </a:lvl1pPr>
          </a:lstStyle>
          <a:p>
            <a:pPr lvl="0"/>
            <a:endParaRPr lang="en-US"/>
          </a:p>
        </p:txBody>
      </p:sp>
      <p:sp>
        <p:nvSpPr>
          <p:cNvPr id="7" name="Slide Number Placeholder 5">
            <a:extLst>
              <a:ext uri="{FF2B5EF4-FFF2-40B4-BE49-F238E27FC236}">
                <a16:creationId xmlns:a16="http://schemas.microsoft.com/office/drawing/2014/main" id="{493E9632-5333-47E2-B7A5-DC8DCBA806B9}"/>
              </a:ext>
            </a:extLst>
          </p:cNvPr>
          <p:cNvSpPr txBox="1">
            <a:spLocks noGrp="1"/>
          </p:cNvSpPr>
          <p:nvPr>
            <p:ph type="sldNum" sz="quarter" idx="8"/>
          </p:nvPr>
        </p:nvSpPr>
        <p:spPr>
          <a:xfrm>
            <a:off x="11784009" y="1620755"/>
            <a:ext cx="407986" cy="365129"/>
          </a:xfrm>
        </p:spPr>
        <p:txBody>
          <a:bodyPr/>
          <a:lstStyle>
            <a:lvl1pPr>
              <a:defRPr/>
            </a:lvl1pPr>
          </a:lstStyle>
          <a:p>
            <a:pPr lvl="0"/>
            <a:fld id="{8D648995-AC56-40A0-8391-00399E806A4E}" type="slidenum">
              <a:t>‹#›</a:t>
            </a:fld>
            <a:endParaRPr lang="en-US"/>
          </a:p>
        </p:txBody>
      </p:sp>
      <p:cxnSp>
        <p:nvCxnSpPr>
          <p:cNvPr id="8" name="Straight Connector 9" title="Horizontal Rule Line">
            <a:extLst>
              <a:ext uri="{FF2B5EF4-FFF2-40B4-BE49-F238E27FC236}">
                <a16:creationId xmlns:a16="http://schemas.microsoft.com/office/drawing/2014/main" id="{8AD60EE6-EFCC-4F23-9560-9A70BAC014E0}"/>
              </a:ext>
            </a:extLst>
          </p:cNvPr>
          <p:cNvCxnSpPr/>
          <p:nvPr/>
        </p:nvCxnSpPr>
        <p:spPr>
          <a:xfrm flipH="1">
            <a:off x="0" y="6178171"/>
            <a:ext cx="10244324" cy="0"/>
          </a:xfrm>
          <a:prstGeom prst="straightConnector1">
            <a:avLst/>
          </a:prstGeom>
          <a:noFill/>
          <a:ln w="25402" cap="flat">
            <a:solidFill>
              <a:srgbClr val="262626"/>
            </a:solidFill>
            <a:prstDash val="solid"/>
            <a:miter/>
          </a:ln>
        </p:spPr>
      </p:cxnSp>
    </p:spTree>
    <p:extLst>
      <p:ext uri="{BB962C8B-B14F-4D97-AF65-F5344CB8AC3E}">
        <p14:creationId xmlns:p14="http://schemas.microsoft.com/office/powerpoint/2010/main" val="11431379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A406-33CE-4188-AC58-A63C2086E105}"/>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98A89FBC-83B5-486E-8505-B9E141AC4816}"/>
              </a:ext>
            </a:extLst>
          </p:cNvPr>
          <p:cNvSpPr txBox="1">
            <a:spLocks noGrp="1"/>
          </p:cNvSpPr>
          <p:nvPr>
            <p:ph idx="1"/>
          </p:nvPr>
        </p:nvSpPr>
        <p:spPr>
          <a:xfrm>
            <a:off x="5181603" y="540629"/>
            <a:ext cx="6248396" cy="2488941"/>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CD9BFBC-32BC-4D0D-B4B8-41B7E3C6CFEF}"/>
              </a:ext>
            </a:extLst>
          </p:cNvPr>
          <p:cNvSpPr txBox="1">
            <a:spLocks noGrp="1"/>
          </p:cNvSpPr>
          <p:nvPr>
            <p:ph idx="2"/>
          </p:nvPr>
        </p:nvSpPr>
        <p:spPr>
          <a:xfrm>
            <a:off x="5181603" y="3712463"/>
            <a:ext cx="6248396" cy="2482230"/>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CF5054E-65E4-42BB-88AF-66E5B0DB3A00}"/>
              </a:ext>
            </a:extLst>
          </p:cNvPr>
          <p:cNvSpPr txBox="1">
            <a:spLocks noGrp="1"/>
          </p:cNvSpPr>
          <p:nvPr>
            <p:ph type="dt" sz="half" idx="7"/>
          </p:nvPr>
        </p:nvSpPr>
        <p:spPr/>
        <p:txBody>
          <a:bodyPr/>
          <a:lstStyle>
            <a:lvl1pPr>
              <a:defRPr/>
            </a:lvl1pPr>
          </a:lstStyle>
          <a:p>
            <a:pPr lvl="0"/>
            <a:fld id="{D2AABD44-9CED-4576-B771-18CA250312D6}" type="datetime1">
              <a:rPr lang="en-US"/>
              <a:pPr lvl="0"/>
              <a:t>3/10/2020</a:t>
            </a:fld>
            <a:endParaRPr lang="en-US"/>
          </a:p>
        </p:txBody>
      </p:sp>
      <p:sp>
        <p:nvSpPr>
          <p:cNvPr id="6" name="Footer Placeholder 5">
            <a:extLst>
              <a:ext uri="{FF2B5EF4-FFF2-40B4-BE49-F238E27FC236}">
                <a16:creationId xmlns:a16="http://schemas.microsoft.com/office/drawing/2014/main" id="{6C35E71C-7EF3-4BE6-A532-D73BCF9C456D}"/>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C7579746-633F-4373-851E-708BD95D788F}"/>
              </a:ext>
            </a:extLst>
          </p:cNvPr>
          <p:cNvSpPr txBox="1">
            <a:spLocks noGrp="1"/>
          </p:cNvSpPr>
          <p:nvPr>
            <p:ph type="sldNum" sz="quarter" idx="8"/>
          </p:nvPr>
        </p:nvSpPr>
        <p:spPr/>
        <p:txBody>
          <a:bodyPr/>
          <a:lstStyle>
            <a:lvl1pPr>
              <a:defRPr/>
            </a:lvl1pPr>
          </a:lstStyle>
          <a:p>
            <a:pPr lvl="0"/>
            <a:fld id="{1CFB61BD-1C55-4A1B-9E7E-D06F4966DC45}" type="slidenum">
              <a:t>‹#›</a:t>
            </a:fld>
            <a:endParaRPr lang="en-US"/>
          </a:p>
        </p:txBody>
      </p:sp>
    </p:spTree>
    <p:extLst>
      <p:ext uri="{BB962C8B-B14F-4D97-AF65-F5344CB8AC3E}">
        <p14:creationId xmlns:p14="http://schemas.microsoft.com/office/powerpoint/2010/main" val="16694242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3E6C6-C2AE-4A7B-8DCA-A82CF93FF612}"/>
              </a:ext>
            </a:extLst>
          </p:cNvPr>
          <p:cNvSpPr txBox="1">
            <a:spLocks noGrp="1"/>
          </p:cNvSpPr>
          <p:nvPr>
            <p:ph type="title"/>
          </p:nvPr>
        </p:nvSpPr>
        <p:spPr>
          <a:xfrm>
            <a:off x="761996" y="557784"/>
            <a:ext cx="3831335" cy="4956048"/>
          </a:xfrm>
        </p:spPr>
        <p:txBody>
          <a:bodyPr/>
          <a:lstStyle>
            <a:lvl1pPr>
              <a:defRPr/>
            </a:lvl1pPr>
          </a:lstStyle>
          <a:p>
            <a:pPr lvl="0"/>
            <a:r>
              <a:rPr lang="en-US"/>
              <a:t>Click to edit Master title style</a:t>
            </a:r>
          </a:p>
        </p:txBody>
      </p:sp>
      <p:sp>
        <p:nvSpPr>
          <p:cNvPr id="3" name="Text Placeholder 2">
            <a:extLst>
              <a:ext uri="{FF2B5EF4-FFF2-40B4-BE49-F238E27FC236}">
                <a16:creationId xmlns:a16="http://schemas.microsoft.com/office/drawing/2014/main" id="{B556A332-CB7D-4CC8-91E2-5593C8476EBC}"/>
              </a:ext>
            </a:extLst>
          </p:cNvPr>
          <p:cNvSpPr txBox="1">
            <a:spLocks noGrp="1"/>
          </p:cNvSpPr>
          <p:nvPr>
            <p:ph type="body" idx="1"/>
          </p:nvPr>
        </p:nvSpPr>
        <p:spPr>
          <a:xfrm>
            <a:off x="5181603" y="558067"/>
            <a:ext cx="6245352" cy="914400"/>
          </a:xfrm>
        </p:spPr>
        <p:txBody>
          <a:bodyPr anchor="b"/>
          <a:lstStyle>
            <a:lvl1pPr marL="0" indent="0">
              <a:lnSpc>
                <a:spcPct val="113000"/>
              </a:lnSpc>
              <a:spcBef>
                <a:spcPts val="0"/>
              </a:spcBef>
              <a:buNone/>
              <a:defRPr sz="2400" i="1"/>
            </a:lvl1pPr>
          </a:lstStyle>
          <a:p>
            <a:pPr lvl="0"/>
            <a:r>
              <a:rPr lang="en-US"/>
              <a:t>Click to edit Master text styles</a:t>
            </a:r>
          </a:p>
        </p:txBody>
      </p:sp>
      <p:sp>
        <p:nvSpPr>
          <p:cNvPr id="4" name="Content Placeholder 3">
            <a:extLst>
              <a:ext uri="{FF2B5EF4-FFF2-40B4-BE49-F238E27FC236}">
                <a16:creationId xmlns:a16="http://schemas.microsoft.com/office/drawing/2014/main" id="{DADC447F-161F-4F6C-9477-3F80C67B1B0E}"/>
              </a:ext>
            </a:extLst>
          </p:cNvPr>
          <p:cNvSpPr txBox="1">
            <a:spLocks noGrp="1"/>
          </p:cNvSpPr>
          <p:nvPr>
            <p:ph idx="2"/>
          </p:nvPr>
        </p:nvSpPr>
        <p:spPr>
          <a:xfrm>
            <a:off x="5181603" y="1526673"/>
            <a:ext cx="6245352" cy="1755648"/>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213370-59A3-44AA-BB39-7066F338191B}"/>
              </a:ext>
            </a:extLst>
          </p:cNvPr>
          <p:cNvSpPr txBox="1">
            <a:spLocks noGrp="1"/>
          </p:cNvSpPr>
          <p:nvPr>
            <p:ph type="body" idx="3"/>
          </p:nvPr>
        </p:nvSpPr>
        <p:spPr>
          <a:xfrm>
            <a:off x="5181603" y="3700823"/>
            <a:ext cx="6248396" cy="914400"/>
          </a:xfrm>
        </p:spPr>
        <p:txBody>
          <a:bodyPr anchor="b"/>
          <a:lstStyle>
            <a:lvl1pPr marL="0" indent="0">
              <a:buNone/>
              <a:defRPr sz="2400" i="1"/>
            </a:lvl1pPr>
          </a:lstStyle>
          <a:p>
            <a:pPr lvl="0"/>
            <a:r>
              <a:rPr lang="en-US"/>
              <a:t>Click to edit Master text styles</a:t>
            </a:r>
          </a:p>
        </p:txBody>
      </p:sp>
      <p:sp>
        <p:nvSpPr>
          <p:cNvPr id="6" name="Content Placeholder 5">
            <a:extLst>
              <a:ext uri="{FF2B5EF4-FFF2-40B4-BE49-F238E27FC236}">
                <a16:creationId xmlns:a16="http://schemas.microsoft.com/office/drawing/2014/main" id="{4159A597-DE82-42D5-9E5B-E376CBAF7916}"/>
              </a:ext>
            </a:extLst>
          </p:cNvPr>
          <p:cNvSpPr txBox="1">
            <a:spLocks noGrp="1"/>
          </p:cNvSpPr>
          <p:nvPr>
            <p:ph idx="4"/>
          </p:nvPr>
        </p:nvSpPr>
        <p:spPr>
          <a:xfrm>
            <a:off x="5181603" y="4669429"/>
            <a:ext cx="6245352" cy="1755648"/>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6C44B8E-AACE-44FA-9420-1BFB9F1552D6}"/>
              </a:ext>
            </a:extLst>
          </p:cNvPr>
          <p:cNvSpPr txBox="1">
            <a:spLocks noGrp="1"/>
          </p:cNvSpPr>
          <p:nvPr>
            <p:ph type="dt" sz="half" idx="7"/>
          </p:nvPr>
        </p:nvSpPr>
        <p:spPr/>
        <p:txBody>
          <a:bodyPr/>
          <a:lstStyle>
            <a:lvl1pPr>
              <a:defRPr/>
            </a:lvl1pPr>
          </a:lstStyle>
          <a:p>
            <a:pPr lvl="0"/>
            <a:fld id="{7845C4B5-6516-4434-BFAE-92E039C6A9E0}" type="datetime1">
              <a:rPr lang="en-US"/>
              <a:pPr lvl="0"/>
              <a:t>3/10/2020</a:t>
            </a:fld>
            <a:endParaRPr lang="en-US"/>
          </a:p>
        </p:txBody>
      </p:sp>
      <p:sp>
        <p:nvSpPr>
          <p:cNvPr id="8" name="Footer Placeholder 7">
            <a:extLst>
              <a:ext uri="{FF2B5EF4-FFF2-40B4-BE49-F238E27FC236}">
                <a16:creationId xmlns:a16="http://schemas.microsoft.com/office/drawing/2014/main" id="{60103F17-3042-4747-B6B6-E0D4F441A6D6}"/>
              </a:ext>
            </a:extLst>
          </p:cNvPr>
          <p:cNvSpPr txBox="1">
            <a:spLocks noGrp="1"/>
          </p:cNvSpPr>
          <p:nvPr>
            <p:ph type="ftr" sz="quarter" idx="9"/>
          </p:nvPr>
        </p:nvSpPr>
        <p:spPr/>
        <p:txBody>
          <a:bodyPr/>
          <a:lstStyle>
            <a:lvl1pPr>
              <a:defRPr/>
            </a:lvl1pPr>
          </a:lstStyle>
          <a:p>
            <a:pPr lvl="0"/>
            <a:endParaRPr lang="en-US"/>
          </a:p>
        </p:txBody>
      </p:sp>
      <p:sp>
        <p:nvSpPr>
          <p:cNvPr id="9" name="Slide Number Placeholder 8">
            <a:extLst>
              <a:ext uri="{FF2B5EF4-FFF2-40B4-BE49-F238E27FC236}">
                <a16:creationId xmlns:a16="http://schemas.microsoft.com/office/drawing/2014/main" id="{27709FF5-A2C4-4C25-B9C0-CA16135FCEDC}"/>
              </a:ext>
            </a:extLst>
          </p:cNvPr>
          <p:cNvSpPr txBox="1">
            <a:spLocks noGrp="1"/>
          </p:cNvSpPr>
          <p:nvPr>
            <p:ph type="sldNum" sz="quarter" idx="8"/>
          </p:nvPr>
        </p:nvSpPr>
        <p:spPr/>
        <p:txBody>
          <a:bodyPr/>
          <a:lstStyle>
            <a:lvl1pPr>
              <a:defRPr/>
            </a:lvl1pPr>
          </a:lstStyle>
          <a:p>
            <a:pPr lvl="0"/>
            <a:fld id="{EC0B2712-2D24-4618-A630-5589441DCBF7}" type="slidenum">
              <a:t>‹#›</a:t>
            </a:fld>
            <a:endParaRPr lang="en-US"/>
          </a:p>
        </p:txBody>
      </p:sp>
    </p:spTree>
    <p:extLst>
      <p:ext uri="{BB962C8B-B14F-4D97-AF65-F5344CB8AC3E}">
        <p14:creationId xmlns:p14="http://schemas.microsoft.com/office/powerpoint/2010/main" val="5425948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5E744-EE3E-4B70-A6E4-713052D579D6}"/>
              </a:ext>
            </a:extLst>
          </p:cNvPr>
          <p:cNvSpPr txBox="1">
            <a:spLocks noGrp="1"/>
          </p:cNvSpPr>
          <p:nvPr>
            <p:ph type="title"/>
          </p:nvPr>
        </p:nvSpPr>
        <p:spPr/>
        <p:txBody>
          <a:bodyPr/>
          <a:lstStyle>
            <a:lvl1pPr>
              <a:defRPr/>
            </a:lvl1pPr>
          </a:lstStyle>
          <a:p>
            <a:pPr lvl="0"/>
            <a:r>
              <a:rPr lang="en-US"/>
              <a:t>Click to edit Master title style</a:t>
            </a:r>
          </a:p>
        </p:txBody>
      </p:sp>
      <p:sp>
        <p:nvSpPr>
          <p:cNvPr id="3" name="Date Placeholder 2">
            <a:extLst>
              <a:ext uri="{FF2B5EF4-FFF2-40B4-BE49-F238E27FC236}">
                <a16:creationId xmlns:a16="http://schemas.microsoft.com/office/drawing/2014/main" id="{710851D0-A088-41A9-A0DC-E26BF2C94D7C}"/>
              </a:ext>
            </a:extLst>
          </p:cNvPr>
          <p:cNvSpPr txBox="1">
            <a:spLocks noGrp="1"/>
          </p:cNvSpPr>
          <p:nvPr>
            <p:ph type="dt" sz="half" idx="7"/>
          </p:nvPr>
        </p:nvSpPr>
        <p:spPr/>
        <p:txBody>
          <a:bodyPr/>
          <a:lstStyle>
            <a:lvl1pPr>
              <a:defRPr/>
            </a:lvl1pPr>
          </a:lstStyle>
          <a:p>
            <a:pPr lvl="0"/>
            <a:fld id="{3B8D1CD8-30D6-41B4-9137-7B3CDF4E875E}" type="datetime1">
              <a:rPr lang="en-US"/>
              <a:pPr lvl="0"/>
              <a:t>3/10/2020</a:t>
            </a:fld>
            <a:endParaRPr lang="en-US"/>
          </a:p>
        </p:txBody>
      </p:sp>
      <p:sp>
        <p:nvSpPr>
          <p:cNvPr id="4" name="Footer Placeholder 3">
            <a:extLst>
              <a:ext uri="{FF2B5EF4-FFF2-40B4-BE49-F238E27FC236}">
                <a16:creationId xmlns:a16="http://schemas.microsoft.com/office/drawing/2014/main" id="{D878A1D9-9A39-4638-B057-6A7B114A2081}"/>
              </a:ext>
            </a:extLst>
          </p:cNvPr>
          <p:cNvSpPr txBox="1">
            <a:spLocks noGrp="1"/>
          </p:cNvSpPr>
          <p:nvPr>
            <p:ph type="ftr" sz="quarter" idx="9"/>
          </p:nvPr>
        </p:nvSpPr>
        <p:spPr/>
        <p:txBody>
          <a:bodyPr/>
          <a:lstStyle>
            <a:lvl1pPr>
              <a:defRPr/>
            </a:lvl1pPr>
          </a:lstStyle>
          <a:p>
            <a:pPr lvl="0"/>
            <a:endParaRPr lang="en-US"/>
          </a:p>
        </p:txBody>
      </p:sp>
      <p:sp>
        <p:nvSpPr>
          <p:cNvPr id="5" name="Slide Number Placeholder 4">
            <a:extLst>
              <a:ext uri="{FF2B5EF4-FFF2-40B4-BE49-F238E27FC236}">
                <a16:creationId xmlns:a16="http://schemas.microsoft.com/office/drawing/2014/main" id="{37782674-61F3-4066-85B1-411B67AEBE3F}"/>
              </a:ext>
            </a:extLst>
          </p:cNvPr>
          <p:cNvSpPr txBox="1">
            <a:spLocks noGrp="1"/>
          </p:cNvSpPr>
          <p:nvPr>
            <p:ph type="sldNum" sz="quarter" idx="8"/>
          </p:nvPr>
        </p:nvSpPr>
        <p:spPr/>
        <p:txBody>
          <a:bodyPr/>
          <a:lstStyle>
            <a:lvl1pPr>
              <a:defRPr/>
            </a:lvl1pPr>
          </a:lstStyle>
          <a:p>
            <a:pPr lvl="0"/>
            <a:fld id="{248B6593-7993-4A22-8212-C6B41B347878}" type="slidenum">
              <a:t>‹#›</a:t>
            </a:fld>
            <a:endParaRPr lang="en-US"/>
          </a:p>
        </p:txBody>
      </p:sp>
    </p:spTree>
    <p:extLst>
      <p:ext uri="{BB962C8B-B14F-4D97-AF65-F5344CB8AC3E}">
        <p14:creationId xmlns:p14="http://schemas.microsoft.com/office/powerpoint/2010/main" val="26147675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68652F1-2679-4C5A-8EE8-8BA6EC860D15}"/>
              </a:ext>
            </a:extLst>
          </p:cNvPr>
          <p:cNvSpPr txBox="1">
            <a:spLocks noGrp="1"/>
          </p:cNvSpPr>
          <p:nvPr>
            <p:ph type="dt" sz="half" idx="7"/>
          </p:nvPr>
        </p:nvSpPr>
        <p:spPr/>
        <p:txBody>
          <a:bodyPr/>
          <a:lstStyle>
            <a:lvl1pPr>
              <a:defRPr/>
            </a:lvl1pPr>
          </a:lstStyle>
          <a:p>
            <a:pPr lvl="0"/>
            <a:fld id="{4C1F146B-E90B-4758-BA40-8D5C03C52088}" type="datetime1">
              <a:rPr lang="en-US"/>
              <a:pPr lvl="0"/>
              <a:t>3/10/2020</a:t>
            </a:fld>
            <a:endParaRPr lang="en-US"/>
          </a:p>
        </p:txBody>
      </p:sp>
      <p:sp>
        <p:nvSpPr>
          <p:cNvPr id="3" name="Footer Placeholder 2">
            <a:extLst>
              <a:ext uri="{FF2B5EF4-FFF2-40B4-BE49-F238E27FC236}">
                <a16:creationId xmlns:a16="http://schemas.microsoft.com/office/drawing/2014/main" id="{E5B27C38-BD90-4786-8443-32D9FDAD6570}"/>
              </a:ext>
            </a:extLst>
          </p:cNvPr>
          <p:cNvSpPr txBox="1">
            <a:spLocks noGrp="1"/>
          </p:cNvSpPr>
          <p:nvPr>
            <p:ph type="ftr" sz="quarter" idx="9"/>
          </p:nvPr>
        </p:nvSpPr>
        <p:spPr/>
        <p:txBody>
          <a:bodyPr/>
          <a:lstStyle>
            <a:lvl1pPr>
              <a:defRPr/>
            </a:lvl1pPr>
          </a:lstStyle>
          <a:p>
            <a:pPr lvl="0"/>
            <a:endParaRPr lang="en-US"/>
          </a:p>
        </p:txBody>
      </p:sp>
      <p:sp>
        <p:nvSpPr>
          <p:cNvPr id="4" name="Slide Number Placeholder 3">
            <a:extLst>
              <a:ext uri="{FF2B5EF4-FFF2-40B4-BE49-F238E27FC236}">
                <a16:creationId xmlns:a16="http://schemas.microsoft.com/office/drawing/2014/main" id="{09F9D393-67E9-4F10-AD1D-05D27B45AD40}"/>
              </a:ext>
            </a:extLst>
          </p:cNvPr>
          <p:cNvSpPr txBox="1">
            <a:spLocks noGrp="1"/>
          </p:cNvSpPr>
          <p:nvPr>
            <p:ph type="sldNum" sz="quarter" idx="8"/>
          </p:nvPr>
        </p:nvSpPr>
        <p:spPr/>
        <p:txBody>
          <a:bodyPr/>
          <a:lstStyle>
            <a:lvl1pPr>
              <a:defRPr/>
            </a:lvl1pPr>
          </a:lstStyle>
          <a:p>
            <a:pPr lvl="0"/>
            <a:fld id="{396DF91F-A5F9-4934-84F5-4C5A334AFC41}" type="slidenum">
              <a:t>‹#›</a:t>
            </a:fld>
            <a:endParaRPr lang="en-US"/>
          </a:p>
        </p:txBody>
      </p:sp>
    </p:spTree>
    <p:extLst>
      <p:ext uri="{BB962C8B-B14F-4D97-AF65-F5344CB8AC3E}">
        <p14:creationId xmlns:p14="http://schemas.microsoft.com/office/powerpoint/2010/main" val="25033847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57659-5970-4051-9449-D9F31FFE933D}"/>
              </a:ext>
            </a:extLst>
          </p:cNvPr>
          <p:cNvSpPr txBox="1">
            <a:spLocks noGrp="1"/>
          </p:cNvSpPr>
          <p:nvPr>
            <p:ph type="title"/>
          </p:nvPr>
        </p:nvSpPr>
        <p:spPr>
          <a:xfrm>
            <a:off x="761996" y="555479"/>
            <a:ext cx="3838779" cy="1921026"/>
          </a:xfrm>
        </p:spPr>
        <p:txBody>
          <a:bodyPr>
            <a:noAutofit/>
          </a:bodyPr>
          <a:lstStyle>
            <a:lvl1pPr>
              <a:lnSpc>
                <a:spcPct val="93000"/>
              </a:lnSpc>
              <a:defRPr sz="4000"/>
            </a:lvl1pPr>
          </a:lstStyle>
          <a:p>
            <a:pPr lvl="0"/>
            <a:r>
              <a:rPr lang="en-US"/>
              <a:t>Click to edit Master title style</a:t>
            </a:r>
          </a:p>
        </p:txBody>
      </p:sp>
      <p:sp>
        <p:nvSpPr>
          <p:cNvPr id="3" name="Content Placeholder 2">
            <a:extLst>
              <a:ext uri="{FF2B5EF4-FFF2-40B4-BE49-F238E27FC236}">
                <a16:creationId xmlns:a16="http://schemas.microsoft.com/office/drawing/2014/main" id="{D00095EF-7C31-49D4-9447-12A9B93F8E60}"/>
              </a:ext>
            </a:extLst>
          </p:cNvPr>
          <p:cNvSpPr txBox="1">
            <a:spLocks noGrp="1"/>
          </p:cNvSpPr>
          <p:nvPr>
            <p:ph idx="1"/>
          </p:nvPr>
        </p:nvSpPr>
        <p:spPr>
          <a:xfrm>
            <a:off x="5181603" y="564148"/>
            <a:ext cx="6248396" cy="5622645"/>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4A57884-341B-4843-9786-01D505B62BC9}"/>
              </a:ext>
            </a:extLst>
          </p:cNvPr>
          <p:cNvSpPr txBox="1">
            <a:spLocks noGrp="1"/>
          </p:cNvSpPr>
          <p:nvPr>
            <p:ph type="body" idx="2"/>
          </p:nvPr>
        </p:nvSpPr>
        <p:spPr>
          <a:xfrm>
            <a:off x="761996" y="2621511"/>
            <a:ext cx="3838779" cy="3239536"/>
          </a:xfrm>
        </p:spPr>
        <p:txBody>
          <a:bodyPr/>
          <a:lstStyle>
            <a:lvl1pPr marL="0" indent="0" algn="r">
              <a:lnSpc>
                <a:spcPct val="125000"/>
              </a:lnSpc>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C1FE5334-A9E1-47E5-B820-AC44713CA8BA}"/>
              </a:ext>
            </a:extLst>
          </p:cNvPr>
          <p:cNvSpPr txBox="1">
            <a:spLocks noGrp="1"/>
          </p:cNvSpPr>
          <p:nvPr>
            <p:ph type="dt" sz="half" idx="7"/>
          </p:nvPr>
        </p:nvSpPr>
        <p:spPr/>
        <p:txBody>
          <a:bodyPr/>
          <a:lstStyle>
            <a:lvl1pPr>
              <a:defRPr/>
            </a:lvl1pPr>
          </a:lstStyle>
          <a:p>
            <a:pPr lvl="0"/>
            <a:fld id="{66D8CB89-8007-4EE7-9089-F4C68380D020}" type="datetime1">
              <a:rPr lang="en-US"/>
              <a:pPr lvl="0"/>
              <a:t>3/10/2020</a:t>
            </a:fld>
            <a:endParaRPr lang="en-US"/>
          </a:p>
        </p:txBody>
      </p:sp>
      <p:sp>
        <p:nvSpPr>
          <p:cNvPr id="6" name="Footer Placeholder 5">
            <a:extLst>
              <a:ext uri="{FF2B5EF4-FFF2-40B4-BE49-F238E27FC236}">
                <a16:creationId xmlns:a16="http://schemas.microsoft.com/office/drawing/2014/main" id="{37687FF9-2C06-4330-8CFD-53711A493BE3}"/>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99B50148-5563-4E0F-92DF-D0014853A214}"/>
              </a:ext>
            </a:extLst>
          </p:cNvPr>
          <p:cNvSpPr txBox="1">
            <a:spLocks noGrp="1"/>
          </p:cNvSpPr>
          <p:nvPr>
            <p:ph type="sldNum" sz="quarter" idx="8"/>
          </p:nvPr>
        </p:nvSpPr>
        <p:spPr/>
        <p:txBody>
          <a:bodyPr/>
          <a:lstStyle>
            <a:lvl1pPr>
              <a:defRPr/>
            </a:lvl1pPr>
          </a:lstStyle>
          <a:p>
            <a:pPr lvl="0"/>
            <a:fld id="{990D2FA7-03DD-4B01-B62F-9211C152EC28}" type="slidenum">
              <a:t>‹#›</a:t>
            </a:fld>
            <a:endParaRPr lang="en-US"/>
          </a:p>
        </p:txBody>
      </p:sp>
    </p:spTree>
    <p:extLst>
      <p:ext uri="{BB962C8B-B14F-4D97-AF65-F5344CB8AC3E}">
        <p14:creationId xmlns:p14="http://schemas.microsoft.com/office/powerpoint/2010/main" val="3050611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86E4A48-FEBD-4206-B572-6B3FCF7D2DBA}" type="datetimeFigureOut">
              <a:rPr lang="tr-TR" smtClean="0"/>
              <a:t>10.03.2020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F868F83-AE73-46C8-8C8F-42462B4C1CDE}" type="slidenum">
              <a:rPr lang="tr-TR" smtClean="0"/>
              <a:t>‹#›</a:t>
            </a:fld>
            <a:endParaRPr lang="tr-TR"/>
          </a:p>
        </p:txBody>
      </p:sp>
      <p:cxnSp>
        <p:nvCxnSpPr>
          <p:cNvPr id="33" name="Straight Connector 32"/>
          <p:cNvCxnSpPr/>
          <p:nvPr/>
        </p:nvCxnSpPr>
        <p:spPr>
          <a:xfrm>
            <a:off x="1453896" y="1847085"/>
            <a:ext cx="960752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047147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038BC-D7D5-4F45-B5F8-3D6437ECD230}"/>
              </a:ext>
            </a:extLst>
          </p:cNvPr>
          <p:cNvSpPr txBox="1">
            <a:spLocks noGrp="1"/>
          </p:cNvSpPr>
          <p:nvPr>
            <p:ph type="title"/>
          </p:nvPr>
        </p:nvSpPr>
        <p:spPr>
          <a:xfrm>
            <a:off x="758952" y="557262"/>
            <a:ext cx="3840480" cy="1919243"/>
          </a:xfrm>
        </p:spPr>
        <p:txBody>
          <a:bodyPr>
            <a:noAutofit/>
          </a:bodyPr>
          <a:lstStyle>
            <a:lvl1pPr>
              <a:lnSpc>
                <a:spcPct val="93000"/>
              </a:lnSpc>
              <a:defRPr sz="4000"/>
            </a:lvl1pPr>
          </a:lstStyle>
          <a:p>
            <a:pPr lvl="0"/>
            <a:r>
              <a:rPr lang="en-US"/>
              <a:t>Click to edit Master title style</a:t>
            </a:r>
          </a:p>
        </p:txBody>
      </p:sp>
      <p:sp>
        <p:nvSpPr>
          <p:cNvPr id="3" name="Picture Placeholder 2">
            <a:extLst>
              <a:ext uri="{FF2B5EF4-FFF2-40B4-BE49-F238E27FC236}">
                <a16:creationId xmlns:a16="http://schemas.microsoft.com/office/drawing/2014/main" id="{26773F9C-C91C-48C6-8DD2-54AA348FC0E5}"/>
              </a:ext>
            </a:extLst>
          </p:cNvPr>
          <p:cNvSpPr txBox="1">
            <a:spLocks noGrp="1"/>
          </p:cNvSpPr>
          <p:nvPr>
            <p:ph type="pic" idx="1"/>
          </p:nvPr>
        </p:nvSpPr>
        <p:spPr>
          <a:xfrm>
            <a:off x="5257800" y="0"/>
            <a:ext cx="6172200" cy="6858000"/>
          </a:xfrm>
        </p:spPr>
        <p:txBody>
          <a:bodyPr/>
          <a:lstStyle>
            <a:lvl1pPr marL="0" indent="0">
              <a:buNone/>
              <a:defRPr sz="3200"/>
            </a:lvl1pPr>
          </a:lstStyle>
          <a:p>
            <a:pPr lvl="0"/>
            <a:r>
              <a:rPr lang="en-US"/>
              <a:t>Click icon to add picture</a:t>
            </a:r>
          </a:p>
        </p:txBody>
      </p:sp>
      <p:sp>
        <p:nvSpPr>
          <p:cNvPr id="4" name="Text Placeholder 3">
            <a:extLst>
              <a:ext uri="{FF2B5EF4-FFF2-40B4-BE49-F238E27FC236}">
                <a16:creationId xmlns:a16="http://schemas.microsoft.com/office/drawing/2014/main" id="{C75EBE21-AE45-405C-9C64-F58DDA5E6A13}"/>
              </a:ext>
            </a:extLst>
          </p:cNvPr>
          <p:cNvSpPr txBox="1">
            <a:spLocks noGrp="1"/>
          </p:cNvSpPr>
          <p:nvPr>
            <p:ph type="body" idx="2"/>
          </p:nvPr>
        </p:nvSpPr>
        <p:spPr>
          <a:xfrm>
            <a:off x="758952" y="2621511"/>
            <a:ext cx="3840480" cy="3236976"/>
          </a:xfrm>
        </p:spPr>
        <p:txBody>
          <a:bodyPr/>
          <a:lstStyle>
            <a:lvl1pPr marL="0" indent="0" algn="r">
              <a:lnSpc>
                <a:spcPct val="125000"/>
              </a:lnSpc>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11D8C9AA-48DA-4F0C-B453-AD495572D728}"/>
              </a:ext>
            </a:extLst>
          </p:cNvPr>
          <p:cNvSpPr txBox="1">
            <a:spLocks noGrp="1"/>
          </p:cNvSpPr>
          <p:nvPr>
            <p:ph type="dt" sz="half" idx="7"/>
          </p:nvPr>
        </p:nvSpPr>
        <p:spPr/>
        <p:txBody>
          <a:bodyPr/>
          <a:lstStyle>
            <a:lvl1pPr>
              <a:defRPr/>
            </a:lvl1pPr>
          </a:lstStyle>
          <a:p>
            <a:pPr lvl="0"/>
            <a:fld id="{4390D1D1-7E18-48AC-BA4F-E924FF4B63CA}" type="datetime1">
              <a:rPr lang="en-US"/>
              <a:pPr lvl="0"/>
              <a:t>3/10/2020</a:t>
            </a:fld>
            <a:endParaRPr lang="en-US"/>
          </a:p>
        </p:txBody>
      </p:sp>
      <p:sp>
        <p:nvSpPr>
          <p:cNvPr id="6" name="Footer Placeholder 5">
            <a:extLst>
              <a:ext uri="{FF2B5EF4-FFF2-40B4-BE49-F238E27FC236}">
                <a16:creationId xmlns:a16="http://schemas.microsoft.com/office/drawing/2014/main" id="{66782E9C-2561-4136-9421-48486E689F32}"/>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8F169715-DCB2-4C51-B8FF-3ACED0429DC5}"/>
              </a:ext>
            </a:extLst>
          </p:cNvPr>
          <p:cNvSpPr txBox="1">
            <a:spLocks noGrp="1"/>
          </p:cNvSpPr>
          <p:nvPr>
            <p:ph type="sldNum" sz="quarter" idx="8"/>
          </p:nvPr>
        </p:nvSpPr>
        <p:spPr/>
        <p:txBody>
          <a:bodyPr/>
          <a:lstStyle>
            <a:lvl1pPr>
              <a:defRPr/>
            </a:lvl1pPr>
          </a:lstStyle>
          <a:p>
            <a:pPr lvl="0"/>
            <a:fld id="{65B65B43-3C8C-446F-9849-52BEBF7037E2}" type="slidenum">
              <a:t>‹#›</a:t>
            </a:fld>
            <a:endParaRPr lang="en-US"/>
          </a:p>
        </p:txBody>
      </p:sp>
    </p:spTree>
    <p:extLst>
      <p:ext uri="{BB962C8B-B14F-4D97-AF65-F5344CB8AC3E}">
        <p14:creationId xmlns:p14="http://schemas.microsoft.com/office/powerpoint/2010/main" val="40416232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81E2A-C54F-42AB-A1F5-0148FBCAF46A}"/>
              </a:ext>
            </a:extLst>
          </p:cNvPr>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9AE1B17B-BCBF-4E92-BE26-794F6D452351}"/>
              </a:ext>
            </a:extLst>
          </p:cNvPr>
          <p:cNvSpPr txBox="1">
            <a:spLocks noGrp="1"/>
          </p:cNvSpPr>
          <p:nvPr>
            <p:ph type="body" orient="vert" idx="1"/>
          </p:nvPr>
        </p:nvSpPr>
        <p:spPr>
          <a:xfrm>
            <a:off x="5181603" y="640080"/>
            <a:ext cx="6248396" cy="558414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D8403F-0BA5-430B-B711-CD73E72BF2C4}"/>
              </a:ext>
            </a:extLst>
          </p:cNvPr>
          <p:cNvSpPr txBox="1">
            <a:spLocks noGrp="1"/>
          </p:cNvSpPr>
          <p:nvPr>
            <p:ph type="dt" sz="half" idx="7"/>
          </p:nvPr>
        </p:nvSpPr>
        <p:spPr/>
        <p:txBody>
          <a:bodyPr/>
          <a:lstStyle>
            <a:lvl1pPr>
              <a:defRPr/>
            </a:lvl1pPr>
          </a:lstStyle>
          <a:p>
            <a:pPr lvl="0"/>
            <a:fld id="{BE47D1C2-6FA8-4D8E-A0C6-C5DF3E27E1CD}" type="datetime1">
              <a:rPr lang="en-US"/>
              <a:pPr lvl="0"/>
              <a:t>3/10/2020</a:t>
            </a:fld>
            <a:endParaRPr lang="en-US"/>
          </a:p>
        </p:txBody>
      </p:sp>
      <p:sp>
        <p:nvSpPr>
          <p:cNvPr id="5" name="Footer Placeholder 4">
            <a:extLst>
              <a:ext uri="{FF2B5EF4-FFF2-40B4-BE49-F238E27FC236}">
                <a16:creationId xmlns:a16="http://schemas.microsoft.com/office/drawing/2014/main" id="{988B2D41-DDFF-41C3-BA89-D7CF8523806E}"/>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E1A276A4-DAF1-440F-9AD2-230D5C48D0D5}"/>
              </a:ext>
            </a:extLst>
          </p:cNvPr>
          <p:cNvSpPr txBox="1">
            <a:spLocks noGrp="1"/>
          </p:cNvSpPr>
          <p:nvPr>
            <p:ph type="sldNum" sz="quarter" idx="8"/>
          </p:nvPr>
        </p:nvSpPr>
        <p:spPr/>
        <p:txBody>
          <a:bodyPr/>
          <a:lstStyle>
            <a:lvl1pPr>
              <a:defRPr/>
            </a:lvl1pPr>
          </a:lstStyle>
          <a:p>
            <a:pPr lvl="0"/>
            <a:fld id="{D8E8AECD-D3CD-4253-A1EB-B8F1F4D316EB}" type="slidenum">
              <a:t>‹#›</a:t>
            </a:fld>
            <a:endParaRPr lang="en-US"/>
          </a:p>
        </p:txBody>
      </p:sp>
    </p:spTree>
    <p:extLst>
      <p:ext uri="{BB962C8B-B14F-4D97-AF65-F5344CB8AC3E}">
        <p14:creationId xmlns:p14="http://schemas.microsoft.com/office/powerpoint/2010/main" val="26351326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Freeform 6" title="Page Number Shape">
            <a:extLst>
              <a:ext uri="{FF2B5EF4-FFF2-40B4-BE49-F238E27FC236}">
                <a16:creationId xmlns:a16="http://schemas.microsoft.com/office/drawing/2014/main" id="{A9B71B1F-10A7-45AA-A88C-B1F79DD4B5DF}"/>
              </a:ext>
            </a:extLst>
          </p:cNvPr>
          <p:cNvSpPr/>
          <p:nvPr/>
        </p:nvSpPr>
        <p:spPr>
          <a:xfrm>
            <a:off x="11784009" y="5380576"/>
            <a:ext cx="407986" cy="819146"/>
          </a:xfrm>
          <a:custGeom>
            <a:avLst/>
            <a:gdLst>
              <a:gd name="f0" fmla="val w"/>
              <a:gd name="f1" fmla="val h"/>
              <a:gd name="f2" fmla="val 0"/>
              <a:gd name="f3" fmla="val 1799"/>
              <a:gd name="f4" fmla="val 3612"/>
              <a:gd name="f5" fmla="val 1686"/>
              <a:gd name="f6" fmla="val 3609"/>
              <a:gd name="f7" fmla="val 1574"/>
              <a:gd name="f8" fmla="val 3598"/>
              <a:gd name="f9" fmla="val 1464"/>
              <a:gd name="f10" fmla="val 3581"/>
              <a:gd name="f11" fmla="val 1357"/>
              <a:gd name="f12" fmla="val 3557"/>
              <a:gd name="f13" fmla="val 1251"/>
              <a:gd name="f14" fmla="val 3527"/>
              <a:gd name="f15" fmla="val 1150"/>
              <a:gd name="f16" fmla="val 3490"/>
              <a:gd name="f17" fmla="val 1050"/>
              <a:gd name="f18" fmla="val 3448"/>
              <a:gd name="f19" fmla="val 953"/>
              <a:gd name="f20" fmla="val 3401"/>
              <a:gd name="f21" fmla="val 860"/>
              <a:gd name="f22" fmla="val 3347"/>
              <a:gd name="f23" fmla="val 771"/>
              <a:gd name="f24" fmla="val 3289"/>
              <a:gd name="f25" fmla="val 686"/>
              <a:gd name="f26" fmla="val 3224"/>
              <a:gd name="f27" fmla="val 604"/>
              <a:gd name="f28" fmla="val 3156"/>
              <a:gd name="f29" fmla="val 527"/>
              <a:gd name="f30" fmla="val 3083"/>
              <a:gd name="f31" fmla="val 454"/>
              <a:gd name="f32" fmla="val 3005"/>
              <a:gd name="f33" fmla="val 386"/>
              <a:gd name="f34" fmla="val 2923"/>
              <a:gd name="f35" fmla="val 323"/>
              <a:gd name="f36" fmla="val 2838"/>
              <a:gd name="f37" fmla="val 265"/>
              <a:gd name="f38" fmla="val 2748"/>
              <a:gd name="f39" fmla="val 211"/>
              <a:gd name="f40" fmla="val 2655"/>
              <a:gd name="f41" fmla="val 163"/>
              <a:gd name="f42" fmla="val 2559"/>
              <a:gd name="f43" fmla="val 121"/>
              <a:gd name="f44" fmla="val 2459"/>
              <a:gd name="f45" fmla="val 85"/>
              <a:gd name="f46" fmla="val 2356"/>
              <a:gd name="f47" fmla="val 55"/>
              <a:gd name="f48" fmla="val 2251"/>
              <a:gd name="f49" fmla="val 32"/>
              <a:gd name="f50" fmla="val 2143"/>
              <a:gd name="f51" fmla="val 14"/>
              <a:gd name="f52" fmla="val 2033"/>
              <a:gd name="f53" fmla="val 4"/>
              <a:gd name="f54" fmla="val 1920"/>
              <a:gd name="f55" fmla="val 1806"/>
              <a:gd name="f56" fmla="val 1692"/>
              <a:gd name="f57" fmla="val 1580"/>
              <a:gd name="f58" fmla="val 1469"/>
              <a:gd name="f59" fmla="val 1362"/>
              <a:gd name="f60" fmla="val 1256"/>
              <a:gd name="f61" fmla="val 1154"/>
              <a:gd name="f62" fmla="val 1054"/>
              <a:gd name="f63" fmla="val 958"/>
              <a:gd name="f64" fmla="val 864"/>
              <a:gd name="f65" fmla="val 774"/>
              <a:gd name="f66" fmla="val 689"/>
              <a:gd name="f67" fmla="val 607"/>
              <a:gd name="f68" fmla="val 529"/>
              <a:gd name="f69" fmla="val 456"/>
              <a:gd name="f70" fmla="val 388"/>
              <a:gd name="f71" fmla="val 325"/>
              <a:gd name="f72" fmla="val 266"/>
              <a:gd name="f73" fmla="val 212"/>
              <a:gd name="f74" fmla="val 164"/>
              <a:gd name="f75" fmla="val 122"/>
              <a:gd name="f76" fmla="val 5"/>
              <a:gd name="f77" fmla="*/ f0 1 1799"/>
              <a:gd name="f78" fmla="*/ f1 1 3612"/>
              <a:gd name="f79" fmla="+- f4 0 f2"/>
              <a:gd name="f80" fmla="+- f3 0 f2"/>
              <a:gd name="f81" fmla="*/ f80 1 1799"/>
              <a:gd name="f82" fmla="*/ f79 1 3612"/>
              <a:gd name="f83" fmla="*/ 0 1 f81"/>
              <a:gd name="f84" fmla="*/ f3 1 f81"/>
              <a:gd name="f85" fmla="*/ 0 1 f82"/>
              <a:gd name="f86" fmla="*/ f4 1 f82"/>
              <a:gd name="f87" fmla="*/ f83 f77 1"/>
              <a:gd name="f88" fmla="*/ f84 f77 1"/>
              <a:gd name="f89" fmla="*/ f86 f78 1"/>
              <a:gd name="f90" fmla="*/ f85 f78 1"/>
            </a:gdLst>
            <a:ahLst/>
            <a:cxnLst>
              <a:cxn ang="3cd4">
                <a:pos x="hc" y="t"/>
              </a:cxn>
              <a:cxn ang="0">
                <a:pos x="r" y="vc"/>
              </a:cxn>
              <a:cxn ang="cd4">
                <a:pos x="hc" y="b"/>
              </a:cxn>
              <a:cxn ang="cd2">
                <a:pos x="l" y="vc"/>
              </a:cxn>
            </a:cxnLst>
            <a:rect l="f87" t="f90" r="f88" b="f89"/>
            <a:pathLst>
              <a:path w="1799" h="3612">
                <a:moveTo>
                  <a:pt x="f3" y="f2"/>
                </a:moveTo>
                <a:lnTo>
                  <a:pt x="f3" y="f4"/>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2" y="f55"/>
                </a:lnTo>
                <a:lnTo>
                  <a:pt x="f53" y="f56"/>
                </a:lnTo>
                <a:lnTo>
                  <a:pt x="f51" y="f57"/>
                </a:lnTo>
                <a:lnTo>
                  <a:pt x="f49" y="f58"/>
                </a:lnTo>
                <a:lnTo>
                  <a:pt x="f47" y="f59"/>
                </a:lnTo>
                <a:lnTo>
                  <a:pt x="f45" y="f60"/>
                </a:lnTo>
                <a:lnTo>
                  <a:pt x="f43" y="f61"/>
                </a:lnTo>
                <a:lnTo>
                  <a:pt x="f41" y="f62"/>
                </a:lnTo>
                <a:lnTo>
                  <a:pt x="f39" y="f63"/>
                </a:lnTo>
                <a:lnTo>
                  <a:pt x="f37" y="f64"/>
                </a:lnTo>
                <a:lnTo>
                  <a:pt x="f35" y="f65"/>
                </a:lnTo>
                <a:lnTo>
                  <a:pt x="f33" y="f66"/>
                </a:lnTo>
                <a:lnTo>
                  <a:pt x="f31" y="f67"/>
                </a:lnTo>
                <a:lnTo>
                  <a:pt x="f29" y="f68"/>
                </a:lnTo>
                <a:lnTo>
                  <a:pt x="f27" y="f69"/>
                </a:lnTo>
                <a:lnTo>
                  <a:pt x="f25" y="f70"/>
                </a:lnTo>
                <a:lnTo>
                  <a:pt x="f23" y="f71"/>
                </a:lnTo>
                <a:lnTo>
                  <a:pt x="f21" y="f72"/>
                </a:lnTo>
                <a:lnTo>
                  <a:pt x="f19" y="f73"/>
                </a:lnTo>
                <a:lnTo>
                  <a:pt x="f17" y="f74"/>
                </a:lnTo>
                <a:lnTo>
                  <a:pt x="f15" y="f75"/>
                </a:lnTo>
                <a:lnTo>
                  <a:pt x="f13" y="f45"/>
                </a:lnTo>
                <a:lnTo>
                  <a:pt x="f11" y="f47"/>
                </a:lnTo>
                <a:lnTo>
                  <a:pt x="f9" y="f49"/>
                </a:lnTo>
                <a:lnTo>
                  <a:pt x="f7" y="f51"/>
                </a:lnTo>
                <a:lnTo>
                  <a:pt x="f5" y="f76"/>
                </a:lnTo>
                <a:lnTo>
                  <a:pt x="f3" y="f2"/>
                </a:lnTo>
                <a:close/>
              </a:path>
            </a:pathLst>
          </a:custGeom>
          <a:solidFill>
            <a:srgbClr val="262626"/>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800" b="0" i="0" u="none" strike="noStrike" kern="1200" cap="none" spc="0" baseline="0">
              <a:solidFill>
                <a:srgbClr val="000000"/>
              </a:solidFill>
              <a:uFillTx/>
              <a:latin typeface="Calibri"/>
            </a:endParaRPr>
          </a:p>
        </p:txBody>
      </p:sp>
      <p:sp>
        <p:nvSpPr>
          <p:cNvPr id="3" name="Vertical Title 1">
            <a:extLst>
              <a:ext uri="{FF2B5EF4-FFF2-40B4-BE49-F238E27FC236}">
                <a16:creationId xmlns:a16="http://schemas.microsoft.com/office/drawing/2014/main" id="{2A825709-514A-4A76-85EF-6D71A7FF56C0}"/>
              </a:ext>
            </a:extLst>
          </p:cNvPr>
          <p:cNvSpPr txBox="1">
            <a:spLocks noGrp="1"/>
          </p:cNvSpPr>
          <p:nvPr>
            <p:ph type="title" orient="vert"/>
          </p:nvPr>
        </p:nvSpPr>
        <p:spPr>
          <a:xfrm>
            <a:off x="7990767" y="642932"/>
            <a:ext cx="2446669" cy="4678106"/>
          </a:xfrm>
        </p:spPr>
        <p:txBody>
          <a:bodyPr vert="eaVert"/>
          <a:lstStyle>
            <a:lvl1pPr algn="l">
              <a:defRPr/>
            </a:lvl1pPr>
          </a:lstStyle>
          <a:p>
            <a:pPr lvl="0"/>
            <a:r>
              <a:rPr lang="en-US"/>
              <a:t>Click to edit Master title style</a:t>
            </a:r>
          </a:p>
        </p:txBody>
      </p:sp>
      <p:sp>
        <p:nvSpPr>
          <p:cNvPr id="4" name="Vertical Text Placeholder 2">
            <a:extLst>
              <a:ext uri="{FF2B5EF4-FFF2-40B4-BE49-F238E27FC236}">
                <a16:creationId xmlns:a16="http://schemas.microsoft.com/office/drawing/2014/main" id="{BFECCA8E-5C9E-426D-BDC1-58993ECD57C1}"/>
              </a:ext>
            </a:extLst>
          </p:cNvPr>
          <p:cNvSpPr txBox="1">
            <a:spLocks noGrp="1"/>
          </p:cNvSpPr>
          <p:nvPr>
            <p:ph type="body" orient="vert" idx="1"/>
          </p:nvPr>
        </p:nvSpPr>
        <p:spPr>
          <a:xfrm>
            <a:off x="838203" y="642932"/>
            <a:ext cx="7070680" cy="4678106"/>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2F29A33B-4842-43D5-A43A-69AEC8B16DBC}"/>
              </a:ext>
            </a:extLst>
          </p:cNvPr>
          <p:cNvSpPr txBox="1">
            <a:spLocks noGrp="1"/>
          </p:cNvSpPr>
          <p:nvPr>
            <p:ph type="dt" sz="half" idx="7"/>
          </p:nvPr>
        </p:nvSpPr>
        <p:spPr>
          <a:xfrm>
            <a:off x="6536186" y="5927131"/>
            <a:ext cx="3814858" cy="365129"/>
          </a:xfrm>
        </p:spPr>
        <p:txBody>
          <a:bodyPr/>
          <a:lstStyle>
            <a:lvl1pPr>
              <a:defRPr/>
            </a:lvl1pPr>
          </a:lstStyle>
          <a:p>
            <a:pPr lvl="0"/>
            <a:fld id="{4D7B9FF8-C9D9-4E7C-B0FE-9500B104FC8D}" type="datetime1">
              <a:rPr lang="en-US"/>
              <a:pPr lvl="0"/>
              <a:t>3/10/2020</a:t>
            </a:fld>
            <a:endParaRPr lang="en-US"/>
          </a:p>
        </p:txBody>
      </p:sp>
      <p:sp>
        <p:nvSpPr>
          <p:cNvPr id="6" name="Footer Placeholder 4">
            <a:extLst>
              <a:ext uri="{FF2B5EF4-FFF2-40B4-BE49-F238E27FC236}">
                <a16:creationId xmlns:a16="http://schemas.microsoft.com/office/drawing/2014/main" id="{920050FD-55D2-4AAF-AFAB-9BE67E19F3FE}"/>
              </a:ext>
            </a:extLst>
          </p:cNvPr>
          <p:cNvSpPr txBox="1">
            <a:spLocks noGrp="1"/>
          </p:cNvSpPr>
          <p:nvPr>
            <p:ph type="ftr" sz="quarter" idx="9"/>
          </p:nvPr>
        </p:nvSpPr>
        <p:spPr>
          <a:xfrm>
            <a:off x="6536186" y="6315952"/>
            <a:ext cx="3814858" cy="365129"/>
          </a:xfrm>
        </p:spPr>
        <p:txBody>
          <a:bodyPr/>
          <a:lstStyle>
            <a:lvl1pPr>
              <a:defRPr/>
            </a:lvl1pPr>
          </a:lstStyle>
          <a:p>
            <a:pPr lvl="0"/>
            <a:endParaRPr lang="en-US"/>
          </a:p>
        </p:txBody>
      </p:sp>
      <p:sp>
        <p:nvSpPr>
          <p:cNvPr id="7" name="Slide Number Placeholder 5">
            <a:extLst>
              <a:ext uri="{FF2B5EF4-FFF2-40B4-BE49-F238E27FC236}">
                <a16:creationId xmlns:a16="http://schemas.microsoft.com/office/drawing/2014/main" id="{0D504A82-E410-45FE-94BC-A49E3573500C}"/>
              </a:ext>
            </a:extLst>
          </p:cNvPr>
          <p:cNvSpPr txBox="1">
            <a:spLocks noGrp="1"/>
          </p:cNvSpPr>
          <p:nvPr>
            <p:ph type="sldNum" sz="quarter" idx="8"/>
          </p:nvPr>
        </p:nvSpPr>
        <p:spPr/>
        <p:txBody>
          <a:bodyPr/>
          <a:lstStyle>
            <a:lvl1pPr>
              <a:defRPr/>
            </a:lvl1pPr>
          </a:lstStyle>
          <a:p>
            <a:pPr lvl="0"/>
            <a:fld id="{7E304A76-57B4-4A67-A579-6F4E1A38AE04}" type="slidenum">
              <a:t>‹#›</a:t>
            </a:fld>
            <a:endParaRPr lang="en-US"/>
          </a:p>
        </p:txBody>
      </p:sp>
      <p:cxnSp>
        <p:nvCxnSpPr>
          <p:cNvPr id="8" name="Straight Connector 12" title="Horizontal Rule Line">
            <a:extLst>
              <a:ext uri="{FF2B5EF4-FFF2-40B4-BE49-F238E27FC236}">
                <a16:creationId xmlns:a16="http://schemas.microsoft.com/office/drawing/2014/main" id="{3AAEF684-DB25-4754-8148-5DB4A38C55BF}"/>
              </a:ext>
            </a:extLst>
          </p:cNvPr>
          <p:cNvCxnSpPr/>
          <p:nvPr/>
        </p:nvCxnSpPr>
        <p:spPr>
          <a:xfrm>
            <a:off x="0" y="6199732"/>
            <a:ext cx="10260006" cy="0"/>
          </a:xfrm>
          <a:prstGeom prst="straightConnector1">
            <a:avLst/>
          </a:prstGeom>
          <a:noFill/>
          <a:ln w="25402" cap="flat">
            <a:solidFill>
              <a:srgbClr val="262626"/>
            </a:solidFill>
            <a:prstDash val="solid"/>
            <a:miter/>
          </a:ln>
        </p:spPr>
      </p:cxnSp>
    </p:spTree>
    <p:extLst>
      <p:ext uri="{BB962C8B-B14F-4D97-AF65-F5344CB8AC3E}">
        <p14:creationId xmlns:p14="http://schemas.microsoft.com/office/powerpoint/2010/main" val="522743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41" y="1756136"/>
            <a:ext cx="8643154" cy="1887953"/>
          </a:xfrm>
        </p:spPr>
        <p:txBody>
          <a:bodyPr anchor="b">
            <a:normAutofit/>
          </a:bodyPr>
          <a:lstStyle>
            <a:lvl1pPr algn="l">
              <a:defRPr sz="35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40" y="3806201"/>
            <a:ext cx="8630446" cy="1012928"/>
          </a:xfrm>
        </p:spPr>
        <p:txBody>
          <a:bodyPr tIns="91423">
            <a:normAutofit/>
          </a:bodyPr>
          <a:lstStyle>
            <a:lvl1pPr marL="0" indent="0" algn="l">
              <a:buNone/>
              <a:defRPr sz="1800">
                <a:solidFill>
                  <a:schemeClr val="tx1"/>
                </a:solidFill>
              </a:defRPr>
            </a:lvl1pPr>
            <a:lvl2pPr marL="457112" indent="0">
              <a:buNone/>
              <a:defRPr sz="1800">
                <a:solidFill>
                  <a:schemeClr val="tx1">
                    <a:tint val="75000"/>
                  </a:schemeClr>
                </a:solidFill>
              </a:defRPr>
            </a:lvl2pPr>
            <a:lvl3pPr marL="914221" indent="0">
              <a:buNone/>
              <a:defRPr sz="1800">
                <a:solidFill>
                  <a:schemeClr val="tx1">
                    <a:tint val="75000"/>
                  </a:schemeClr>
                </a:solidFill>
              </a:defRPr>
            </a:lvl3pPr>
            <a:lvl4pPr marL="1371332" indent="0">
              <a:buNone/>
              <a:defRPr sz="1500">
                <a:solidFill>
                  <a:schemeClr val="tx1">
                    <a:tint val="75000"/>
                  </a:schemeClr>
                </a:solidFill>
              </a:defRPr>
            </a:lvl4pPr>
            <a:lvl5pPr marL="1828444" indent="0">
              <a:buNone/>
              <a:defRPr sz="1500">
                <a:solidFill>
                  <a:schemeClr val="tx1">
                    <a:tint val="75000"/>
                  </a:schemeClr>
                </a:solidFill>
              </a:defRPr>
            </a:lvl5pPr>
            <a:lvl6pPr marL="2285555" indent="0">
              <a:buNone/>
              <a:defRPr sz="1500">
                <a:solidFill>
                  <a:schemeClr val="tx1">
                    <a:tint val="75000"/>
                  </a:schemeClr>
                </a:solidFill>
              </a:defRPr>
            </a:lvl6pPr>
            <a:lvl7pPr marL="2742664" indent="0">
              <a:buNone/>
              <a:defRPr sz="1500">
                <a:solidFill>
                  <a:schemeClr val="tx1">
                    <a:tint val="75000"/>
                  </a:schemeClr>
                </a:solidFill>
              </a:defRPr>
            </a:lvl7pPr>
            <a:lvl8pPr marL="3199776" indent="0">
              <a:buNone/>
              <a:defRPr sz="1500">
                <a:solidFill>
                  <a:schemeClr val="tx1">
                    <a:tint val="75000"/>
                  </a:schemeClr>
                </a:solidFill>
              </a:defRPr>
            </a:lvl8pPr>
            <a:lvl9pPr marL="3656887" indent="0">
              <a:buNone/>
              <a:defRPr sz="15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86E4A48-FEBD-4206-B572-6B3FCF7D2DBA}" type="datetimeFigureOut">
              <a:rPr lang="tr-TR" smtClean="0"/>
              <a:t>10.03.2020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F868F83-AE73-46C8-8C8F-42462B4C1CDE}" type="slidenum">
              <a:rPr lang="tr-TR" smtClean="0"/>
              <a:t>‹#›</a:t>
            </a:fld>
            <a:endParaRPr lang="tr-TR"/>
          </a:p>
        </p:txBody>
      </p:sp>
      <p:cxnSp>
        <p:nvCxnSpPr>
          <p:cNvPr id="15" name="Straight Connector 14"/>
          <p:cNvCxnSpPr/>
          <p:nvPr/>
        </p:nvCxnSpPr>
        <p:spPr>
          <a:xfrm>
            <a:off x="1454240" y="3804983"/>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86166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8" y="804889"/>
            <a:ext cx="9605636" cy="1059308"/>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0" y="2010881"/>
            <a:ext cx="4645152" cy="344859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2" y="2017346"/>
            <a:ext cx="4645152" cy="344151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86E4A48-FEBD-4206-B572-6B3FCF7D2DBA}" type="datetimeFigureOut">
              <a:rPr lang="tr-TR" smtClean="0"/>
              <a:t>10.03.2020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F868F83-AE73-46C8-8C8F-42462B4C1CDE}" type="slidenum">
              <a:rPr lang="tr-TR" smtClean="0"/>
              <a:t>‹#›</a:t>
            </a:fld>
            <a:endParaRPr lang="tr-TR"/>
          </a:p>
        </p:txBody>
      </p:sp>
      <p:cxnSp>
        <p:nvCxnSpPr>
          <p:cNvPr id="35" name="Straight Connector 34"/>
          <p:cNvCxnSpPr/>
          <p:nvPr/>
        </p:nvCxnSpPr>
        <p:spPr>
          <a:xfrm>
            <a:off x="1453896" y="1847085"/>
            <a:ext cx="960752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19212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9"/>
            <a:ext cx="9607662" cy="1056323"/>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8"/>
            <a:ext cx="4645152" cy="801945"/>
          </a:xfrm>
        </p:spPr>
        <p:txBody>
          <a:bodyPr anchor="b">
            <a:normAutofit/>
          </a:bodyPr>
          <a:lstStyle>
            <a:lvl1pPr marL="0" indent="0">
              <a:lnSpc>
                <a:spcPct val="100000"/>
              </a:lnSpc>
              <a:buNone/>
              <a:defRPr sz="2300" b="0" cap="all" baseline="0">
                <a:solidFill>
                  <a:schemeClr val="accent1"/>
                </a:solidFill>
              </a:defRPr>
            </a:lvl1pPr>
            <a:lvl2pPr marL="457112" indent="0">
              <a:buNone/>
              <a:defRPr sz="2000" b="1"/>
            </a:lvl2pPr>
            <a:lvl3pPr marL="914221" indent="0">
              <a:buNone/>
              <a:defRPr sz="1800" b="1"/>
            </a:lvl3pPr>
            <a:lvl4pPr marL="1371332" indent="0">
              <a:buNone/>
              <a:defRPr sz="1500" b="1"/>
            </a:lvl4pPr>
            <a:lvl5pPr marL="1828444" indent="0">
              <a:buNone/>
              <a:defRPr sz="1500" b="1"/>
            </a:lvl5pPr>
            <a:lvl6pPr marL="2285555" indent="0">
              <a:buNone/>
              <a:defRPr sz="1500" b="1"/>
            </a:lvl6pPr>
            <a:lvl7pPr marL="2742664" indent="0">
              <a:buNone/>
              <a:defRPr sz="1500" b="1"/>
            </a:lvl7pPr>
            <a:lvl8pPr marL="3199776" indent="0">
              <a:buNone/>
              <a:defRPr sz="1500" b="1"/>
            </a:lvl8pPr>
            <a:lvl9pPr marL="3656887" indent="0">
              <a:buNone/>
              <a:defRPr sz="15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7"/>
            <a:ext cx="4645152" cy="264445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9"/>
            <a:ext cx="4645152" cy="802238"/>
          </a:xfrm>
        </p:spPr>
        <p:txBody>
          <a:bodyPr anchor="b">
            <a:normAutofit/>
          </a:bodyPr>
          <a:lstStyle>
            <a:lvl1pPr marL="0" indent="0">
              <a:lnSpc>
                <a:spcPct val="100000"/>
              </a:lnSpc>
              <a:buNone/>
              <a:defRPr sz="2300" b="0" cap="all" baseline="0">
                <a:solidFill>
                  <a:schemeClr val="accent1"/>
                </a:solidFill>
              </a:defRPr>
            </a:lvl1pPr>
            <a:lvl2pPr marL="457112" indent="0">
              <a:buNone/>
              <a:defRPr sz="2000" b="1"/>
            </a:lvl2pPr>
            <a:lvl3pPr marL="914221" indent="0">
              <a:buNone/>
              <a:defRPr sz="1800" b="1"/>
            </a:lvl3pPr>
            <a:lvl4pPr marL="1371332" indent="0">
              <a:buNone/>
              <a:defRPr sz="1500" b="1"/>
            </a:lvl4pPr>
            <a:lvl5pPr marL="1828444" indent="0">
              <a:buNone/>
              <a:defRPr sz="1500" b="1"/>
            </a:lvl5pPr>
            <a:lvl6pPr marL="2285555" indent="0">
              <a:buNone/>
              <a:defRPr sz="1500" b="1"/>
            </a:lvl6pPr>
            <a:lvl7pPr marL="2742664" indent="0">
              <a:buNone/>
              <a:defRPr sz="1500" b="1"/>
            </a:lvl7pPr>
            <a:lvl8pPr marL="3199776" indent="0">
              <a:buNone/>
              <a:defRPr sz="1500" b="1"/>
            </a:lvl8pPr>
            <a:lvl9pPr marL="3656887" indent="0">
              <a:buNone/>
              <a:defRPr sz="15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6"/>
            <a:ext cx="4645152" cy="263736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86E4A48-FEBD-4206-B572-6B3FCF7D2DBA}" type="datetimeFigureOut">
              <a:rPr lang="tr-TR" smtClean="0"/>
              <a:t>10.03.2020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F868F83-AE73-46C8-8C8F-42462B4C1CDE}" type="slidenum">
              <a:rPr lang="tr-TR" smtClean="0"/>
              <a:t>‹#›</a:t>
            </a:fld>
            <a:endParaRPr lang="tr-TR"/>
          </a:p>
        </p:txBody>
      </p:sp>
      <p:cxnSp>
        <p:nvCxnSpPr>
          <p:cNvPr id="29" name="Straight Connector 28"/>
          <p:cNvCxnSpPr/>
          <p:nvPr/>
        </p:nvCxnSpPr>
        <p:spPr>
          <a:xfrm>
            <a:off x="1453896" y="1847085"/>
            <a:ext cx="960752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86874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86E4A48-FEBD-4206-B572-6B3FCF7D2DBA}" type="datetimeFigureOut">
              <a:rPr lang="tr-TR" smtClean="0"/>
              <a:t>10.03.2020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F868F83-AE73-46C8-8C8F-42462B4C1CDE}" type="slidenum">
              <a:rPr lang="tr-TR" smtClean="0"/>
              <a:t>‹#›</a:t>
            </a:fld>
            <a:endParaRPr lang="tr-TR"/>
          </a:p>
        </p:txBody>
      </p:sp>
      <p:cxnSp>
        <p:nvCxnSpPr>
          <p:cNvPr id="25" name="Straight Connector 24"/>
          <p:cNvCxnSpPr/>
          <p:nvPr/>
        </p:nvCxnSpPr>
        <p:spPr>
          <a:xfrm>
            <a:off x="1453896" y="1847085"/>
            <a:ext cx="960752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17494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6E4A48-FEBD-4206-B572-6B3FCF7D2DBA}" type="datetimeFigureOut">
              <a:rPr lang="tr-TR" smtClean="0"/>
              <a:t>10.03.2020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F868F83-AE73-46C8-8C8F-42462B4C1CDE}" type="slidenum">
              <a:rPr lang="tr-TR" smtClean="0"/>
              <a:t>‹#›</a:t>
            </a:fld>
            <a:endParaRPr lang="tr-TR"/>
          </a:p>
        </p:txBody>
      </p:sp>
    </p:spTree>
    <p:extLst>
      <p:ext uri="{BB962C8B-B14F-4D97-AF65-F5344CB8AC3E}">
        <p14:creationId xmlns:p14="http://schemas.microsoft.com/office/powerpoint/2010/main" val="504601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2" y="798975"/>
            <a:ext cx="3273098" cy="2247120"/>
          </a:xfrm>
        </p:spPr>
        <p:txBody>
          <a:bodyPr anchor="b">
            <a:normAutofit/>
          </a:bodyPr>
          <a:lstStyle>
            <a:lvl1pPr algn="l">
              <a:defRPr sz="25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9"/>
            <a:ext cx="6012470" cy="4658828"/>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2" y="3205496"/>
            <a:ext cx="3275013" cy="2248178"/>
          </a:xfrm>
        </p:spPr>
        <p:txBody>
          <a:bodyPr/>
          <a:lstStyle>
            <a:lvl1pPr marL="0" indent="0" algn="l">
              <a:buNone/>
              <a:defRPr sz="1500"/>
            </a:lvl1pPr>
            <a:lvl2pPr marL="457112" indent="0">
              <a:buNone/>
              <a:defRPr sz="1500"/>
            </a:lvl2pPr>
            <a:lvl3pPr marL="914221" indent="0">
              <a:buNone/>
              <a:defRPr sz="1300"/>
            </a:lvl3pPr>
            <a:lvl4pPr marL="1371332" indent="0">
              <a:buNone/>
              <a:defRPr sz="1000"/>
            </a:lvl4pPr>
            <a:lvl5pPr marL="1828444" indent="0">
              <a:buNone/>
              <a:defRPr sz="1000"/>
            </a:lvl5pPr>
            <a:lvl6pPr marL="2285555" indent="0">
              <a:buNone/>
              <a:defRPr sz="1000"/>
            </a:lvl6pPr>
            <a:lvl7pPr marL="2742664" indent="0">
              <a:buNone/>
              <a:defRPr sz="1000"/>
            </a:lvl7pPr>
            <a:lvl8pPr marL="3199776" indent="0">
              <a:buNone/>
              <a:defRPr sz="1000"/>
            </a:lvl8pPr>
            <a:lvl9pPr marL="3656887"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86E4A48-FEBD-4206-B572-6B3FCF7D2DBA}" type="datetimeFigureOut">
              <a:rPr lang="tr-TR" smtClean="0"/>
              <a:t>10.03.2020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F868F83-AE73-46C8-8C8F-42462B4C1CDE}" type="slidenum">
              <a:rPr lang="tr-TR" smtClean="0"/>
              <a:t>‹#›</a:t>
            </a:fld>
            <a:endParaRPr lang="tr-TR"/>
          </a:p>
        </p:txBody>
      </p:sp>
      <p:cxnSp>
        <p:nvCxnSpPr>
          <p:cNvPr id="17" name="Straight Connector 16"/>
          <p:cNvCxnSpPr/>
          <p:nvPr/>
        </p:nvCxnSpPr>
        <p:spPr>
          <a:xfrm>
            <a:off x="1448281" y="3205493"/>
            <a:ext cx="3269489"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82659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8" y="482171"/>
            <a:ext cx="4074533" cy="5149103"/>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7" y="1129515"/>
            <a:ext cx="5532327" cy="1830585"/>
          </a:xfrm>
        </p:spPr>
        <p:txBody>
          <a:bodyPr anchor="b">
            <a:normAutofit/>
          </a:bodyPr>
          <a:lstStyle>
            <a:lvl1pPr>
              <a:defRPr sz="33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0"/>
            <a:ext cx="2791171" cy="3866325"/>
          </a:xfrm>
          <a:solidFill>
            <a:schemeClr val="bg1">
              <a:lumMod val="85000"/>
            </a:schemeClr>
          </a:solidFill>
          <a:ln w="9525" cap="sq">
            <a:noFill/>
            <a:miter lim="800000"/>
          </a:ln>
          <a:effectLst/>
        </p:spPr>
        <p:txBody>
          <a:bodyPr anchor="t"/>
          <a:lstStyle>
            <a:lvl1pPr marL="0" indent="0" algn="ctr">
              <a:buNone/>
              <a:defRPr sz="3300"/>
            </a:lvl1pPr>
            <a:lvl2pPr marL="457112" indent="0">
              <a:buNone/>
              <a:defRPr sz="2800"/>
            </a:lvl2pPr>
            <a:lvl3pPr marL="914221" indent="0">
              <a:buNone/>
              <a:defRPr sz="2500"/>
            </a:lvl3pPr>
            <a:lvl4pPr marL="1371332" indent="0">
              <a:buNone/>
              <a:defRPr sz="2000"/>
            </a:lvl4pPr>
            <a:lvl5pPr marL="1828444" indent="0">
              <a:buNone/>
              <a:defRPr sz="2000"/>
            </a:lvl5pPr>
            <a:lvl6pPr marL="2285555" indent="0">
              <a:buNone/>
              <a:defRPr sz="2000"/>
            </a:lvl6pPr>
            <a:lvl7pPr marL="2742664" indent="0">
              <a:buNone/>
              <a:defRPr sz="2000"/>
            </a:lvl7pPr>
            <a:lvl8pPr marL="3199776" indent="0">
              <a:buNone/>
              <a:defRPr sz="2000"/>
            </a:lvl8pPr>
            <a:lvl9pPr marL="3656887"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88"/>
            <a:ext cx="5524404" cy="2003745"/>
          </a:xfrm>
        </p:spPr>
        <p:txBody>
          <a:bodyPr>
            <a:normAutofit/>
          </a:bodyPr>
          <a:lstStyle>
            <a:lvl1pPr marL="0" indent="0" algn="l">
              <a:buNone/>
              <a:defRPr sz="1800"/>
            </a:lvl1pPr>
            <a:lvl2pPr marL="457112" indent="0">
              <a:buNone/>
              <a:defRPr sz="1500"/>
            </a:lvl2pPr>
            <a:lvl3pPr marL="914221" indent="0">
              <a:buNone/>
              <a:defRPr sz="1300"/>
            </a:lvl3pPr>
            <a:lvl4pPr marL="1371332" indent="0">
              <a:buNone/>
              <a:defRPr sz="1000"/>
            </a:lvl4pPr>
            <a:lvl5pPr marL="1828444" indent="0">
              <a:buNone/>
              <a:defRPr sz="1000"/>
            </a:lvl5pPr>
            <a:lvl6pPr marL="2285555" indent="0">
              <a:buNone/>
              <a:defRPr sz="1000"/>
            </a:lvl6pPr>
            <a:lvl7pPr marL="2742664" indent="0">
              <a:buNone/>
              <a:defRPr sz="1000"/>
            </a:lvl7pPr>
            <a:lvl8pPr marL="3199776" indent="0">
              <a:buNone/>
              <a:defRPr sz="1000"/>
            </a:lvl8pPr>
            <a:lvl9pPr marL="3656887"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4" y="5469859"/>
            <a:ext cx="5527351" cy="320123"/>
          </a:xfrm>
        </p:spPr>
        <p:txBody>
          <a:bodyPr/>
          <a:lstStyle>
            <a:lvl1pPr algn="l">
              <a:defRPr/>
            </a:lvl1pPr>
          </a:lstStyle>
          <a:p>
            <a:fld id="{A86E4A48-FEBD-4206-B572-6B3FCF7D2DBA}" type="datetimeFigureOut">
              <a:rPr lang="tr-TR" smtClean="0"/>
              <a:t>10.03.2020</a:t>
            </a:fld>
            <a:endParaRPr lang="tr-TR"/>
          </a:p>
        </p:txBody>
      </p:sp>
      <p:sp>
        <p:nvSpPr>
          <p:cNvPr id="6" name="Footer Placeholder 5"/>
          <p:cNvSpPr>
            <a:spLocks noGrp="1"/>
          </p:cNvSpPr>
          <p:nvPr>
            <p:ph type="ftr" sz="quarter" idx="11"/>
          </p:nvPr>
        </p:nvSpPr>
        <p:spPr>
          <a:xfrm>
            <a:off x="1447382" y="318641"/>
            <a:ext cx="5541005" cy="320933"/>
          </a:xfrm>
        </p:spPr>
        <p:txBody>
          <a:bodyPr/>
          <a:lstStyle/>
          <a:p>
            <a:endParaRPr lang="tr-TR"/>
          </a:p>
        </p:txBody>
      </p:sp>
      <p:sp>
        <p:nvSpPr>
          <p:cNvPr id="7" name="Slide Number Placeholder 6"/>
          <p:cNvSpPr>
            <a:spLocks noGrp="1"/>
          </p:cNvSpPr>
          <p:nvPr>
            <p:ph type="sldNum" sz="quarter" idx="12"/>
          </p:nvPr>
        </p:nvSpPr>
        <p:spPr/>
        <p:txBody>
          <a:bodyPr/>
          <a:lstStyle/>
          <a:p>
            <a:fld id="{1F868F83-AE73-46C8-8C8F-42462B4C1CDE}" type="slidenum">
              <a:rPr lang="tr-TR" smtClean="0"/>
              <a:t>‹#›</a:t>
            </a:fld>
            <a:endParaRPr lang="tr-TR"/>
          </a:p>
        </p:txBody>
      </p:sp>
      <p:cxnSp>
        <p:nvCxnSpPr>
          <p:cNvPr id="31" name="Straight Connector 30"/>
          <p:cNvCxnSpPr/>
          <p:nvPr/>
        </p:nvCxnSpPr>
        <p:spPr>
          <a:xfrm>
            <a:off x="1447384" y="3143603"/>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69701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3"/>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82" y="804518"/>
            <a:ext cx="9603274" cy="1049235"/>
          </a:xfrm>
          <a:prstGeom prst="rect">
            <a:avLst/>
          </a:prstGeom>
        </p:spPr>
        <p:txBody>
          <a:bodyPr vert="horz" lIns="91423" tIns="45710" rIns="91423" bIns="4571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82" y="2015730"/>
            <a:ext cx="9603274" cy="3450615"/>
          </a:xfrm>
          <a:prstGeom prst="rect">
            <a:avLst/>
          </a:prstGeom>
        </p:spPr>
        <p:txBody>
          <a:bodyPr vert="horz" lIns="91423" tIns="45710" rIns="91423" bIns="4571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1"/>
            <a:ext cx="3500715" cy="309203"/>
          </a:xfrm>
          <a:prstGeom prst="rect">
            <a:avLst/>
          </a:prstGeom>
        </p:spPr>
        <p:txBody>
          <a:bodyPr vert="horz" lIns="91423" tIns="45710" rIns="91423" bIns="45710" rtlCol="0" anchor="ctr"/>
          <a:lstStyle>
            <a:lvl1pPr algn="r">
              <a:defRPr sz="1000">
                <a:solidFill>
                  <a:schemeClr val="tx1">
                    <a:tint val="75000"/>
                  </a:schemeClr>
                </a:solidFill>
              </a:defRPr>
            </a:lvl1pPr>
          </a:lstStyle>
          <a:p>
            <a:fld id="{A86E4A48-FEBD-4206-B572-6B3FCF7D2DBA}" type="datetimeFigureOut">
              <a:rPr lang="tr-TR" smtClean="0"/>
              <a:t>10.03.2020</a:t>
            </a:fld>
            <a:endParaRPr lang="tr-TR"/>
          </a:p>
        </p:txBody>
      </p:sp>
      <p:sp>
        <p:nvSpPr>
          <p:cNvPr id="5" name="Footer Placeholder 4"/>
          <p:cNvSpPr>
            <a:spLocks noGrp="1"/>
          </p:cNvSpPr>
          <p:nvPr>
            <p:ph type="ftr" sz="quarter" idx="3"/>
          </p:nvPr>
        </p:nvSpPr>
        <p:spPr>
          <a:xfrm>
            <a:off x="1451579" y="329314"/>
            <a:ext cx="5938836" cy="309203"/>
          </a:xfrm>
          <a:prstGeom prst="rect">
            <a:avLst/>
          </a:prstGeom>
        </p:spPr>
        <p:txBody>
          <a:bodyPr vert="horz" lIns="91423" tIns="45710" rIns="91423" bIns="4571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5"/>
            <a:ext cx="811020" cy="503580"/>
          </a:xfrm>
          <a:prstGeom prst="rect">
            <a:avLst/>
          </a:prstGeom>
        </p:spPr>
        <p:txBody>
          <a:bodyPr vert="horz" lIns="91423" tIns="45710" rIns="91423" bIns="45710" rtlCol="0" anchor="t"/>
          <a:lstStyle>
            <a:lvl1pPr algn="r">
              <a:defRPr sz="2800">
                <a:solidFill>
                  <a:schemeClr val="accent1"/>
                </a:solidFill>
              </a:defRPr>
            </a:lvl1pPr>
          </a:lstStyle>
          <a:p>
            <a:fld id="{1F868F83-AE73-46C8-8C8F-42462B4C1CDE}" type="slidenum">
              <a:rPr lang="tr-TR" smtClean="0"/>
              <a:t>‹#›</a:t>
            </a:fld>
            <a:endParaRPr lang="tr-TR"/>
          </a:p>
        </p:txBody>
      </p:sp>
      <p:cxnSp>
        <p:nvCxnSpPr>
          <p:cNvPr id="10" name="Straight Connector 9"/>
          <p:cNvCxnSpPr/>
          <p:nvPr/>
        </p:nvCxnSpPr>
        <p:spPr>
          <a:xfrm>
            <a:off x="0" y="612841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9265165"/>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221" rtl="0" eaLnBrk="1" latinLnBrk="0" hangingPunct="1">
        <a:lnSpc>
          <a:spcPct val="90000"/>
        </a:lnSpc>
        <a:spcBef>
          <a:spcPct val="0"/>
        </a:spcBef>
        <a:buNone/>
        <a:defRPr sz="3300" b="0" i="0" kern="1200" cap="all">
          <a:solidFill>
            <a:schemeClr val="tx1"/>
          </a:solidFill>
          <a:effectLst/>
          <a:latin typeface="+mj-lt"/>
          <a:ea typeface="+mj-ea"/>
          <a:cs typeface="+mj-cs"/>
        </a:defRPr>
      </a:lvl1pPr>
    </p:titleStyle>
    <p:bodyStyle>
      <a:lvl1pPr marL="228555" indent="-228555" algn="l" defTabSz="914221" rtl="0" eaLnBrk="1" latinLnBrk="0" hangingPunct="1">
        <a:lnSpc>
          <a:spcPct val="120000"/>
        </a:lnSpc>
        <a:spcBef>
          <a:spcPts val="1001"/>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666" indent="-228555" algn="l" defTabSz="914221"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2778" indent="-228555" algn="l" defTabSz="914221" rtl="0" eaLnBrk="1" latinLnBrk="0" hangingPunct="1">
        <a:lnSpc>
          <a:spcPct val="120000"/>
        </a:lnSpc>
        <a:spcBef>
          <a:spcPts val="500"/>
        </a:spcBef>
        <a:buClr>
          <a:schemeClr val="accent1"/>
        </a:buClr>
        <a:buSzPct val="100000"/>
        <a:buFont typeface="Arial" panose="020B0604020202020204" pitchFamily="34" charset="0"/>
        <a:buChar char="•"/>
        <a:defRPr sz="1500" kern="1200">
          <a:solidFill>
            <a:schemeClr val="tx1"/>
          </a:solidFill>
          <a:effectLst/>
          <a:latin typeface="+mn-lt"/>
          <a:ea typeface="+mn-ea"/>
          <a:cs typeface="+mn-cs"/>
        </a:defRPr>
      </a:lvl3pPr>
      <a:lvl4pPr marL="1599889" indent="-228555" algn="l" defTabSz="914221" rtl="0" eaLnBrk="1" latinLnBrk="0" hangingPunct="1">
        <a:lnSpc>
          <a:spcPct val="120000"/>
        </a:lnSpc>
        <a:spcBef>
          <a:spcPts val="500"/>
        </a:spcBef>
        <a:buClr>
          <a:schemeClr val="accent1"/>
        </a:buClr>
        <a:buSzPct val="100000"/>
        <a:buFont typeface="Arial" panose="020B0604020202020204" pitchFamily="34" charset="0"/>
        <a:buChar char="•"/>
        <a:defRPr sz="1500" kern="1200" cap="none" baseline="0">
          <a:solidFill>
            <a:schemeClr val="tx1"/>
          </a:solidFill>
          <a:effectLst/>
          <a:latin typeface="+mn-lt"/>
          <a:ea typeface="+mn-ea"/>
          <a:cs typeface="+mn-cs"/>
        </a:defRPr>
      </a:lvl4pPr>
      <a:lvl5pPr marL="2056998" indent="-228555" algn="l" defTabSz="914221" rtl="0" eaLnBrk="1" latinLnBrk="0" hangingPunct="1">
        <a:lnSpc>
          <a:spcPct val="120000"/>
        </a:lnSpc>
        <a:spcBef>
          <a:spcPts val="500"/>
        </a:spcBef>
        <a:buClr>
          <a:schemeClr val="accent1"/>
        </a:buClr>
        <a:buSzPct val="100000"/>
        <a:buFont typeface="Arial" panose="020B0604020202020204" pitchFamily="34" charset="0"/>
        <a:buChar char="•"/>
        <a:defRPr sz="1300" kern="1200">
          <a:solidFill>
            <a:schemeClr val="tx1"/>
          </a:solidFill>
          <a:effectLst/>
          <a:latin typeface="+mn-lt"/>
          <a:ea typeface="+mn-ea"/>
          <a:cs typeface="+mn-cs"/>
        </a:defRPr>
      </a:lvl5pPr>
      <a:lvl6pPr marL="2514110" indent="-228555" algn="l" defTabSz="914221" rtl="0" eaLnBrk="1" latinLnBrk="0" hangingPunct="1">
        <a:lnSpc>
          <a:spcPct val="120000"/>
        </a:lnSpc>
        <a:spcBef>
          <a:spcPts val="500"/>
        </a:spcBef>
        <a:buClr>
          <a:schemeClr val="accent1"/>
        </a:buClr>
        <a:buSzPct val="100000"/>
        <a:buFont typeface="Arial" panose="020B0604020202020204" pitchFamily="34" charset="0"/>
        <a:buChar char="•"/>
        <a:defRPr sz="1300" kern="1200">
          <a:solidFill>
            <a:schemeClr val="tx1"/>
          </a:solidFill>
          <a:effectLst/>
          <a:latin typeface="+mn-lt"/>
          <a:ea typeface="+mn-ea"/>
          <a:cs typeface="+mn-cs"/>
        </a:defRPr>
      </a:lvl6pPr>
      <a:lvl7pPr marL="2971221" indent="-228555" algn="l" defTabSz="914221" rtl="0" eaLnBrk="1" latinLnBrk="0" hangingPunct="1">
        <a:lnSpc>
          <a:spcPct val="120000"/>
        </a:lnSpc>
        <a:spcBef>
          <a:spcPts val="500"/>
        </a:spcBef>
        <a:buClr>
          <a:schemeClr val="accent1"/>
        </a:buClr>
        <a:buSzPct val="100000"/>
        <a:buFont typeface="Arial" panose="020B0604020202020204" pitchFamily="34" charset="0"/>
        <a:buChar char="•"/>
        <a:defRPr sz="1300" kern="1200">
          <a:solidFill>
            <a:schemeClr val="tx1"/>
          </a:solidFill>
          <a:effectLst/>
          <a:latin typeface="+mn-lt"/>
          <a:ea typeface="+mn-ea"/>
          <a:cs typeface="+mn-cs"/>
        </a:defRPr>
      </a:lvl7pPr>
      <a:lvl8pPr marL="3428330" indent="-228555" algn="l" defTabSz="914221" rtl="0" eaLnBrk="1" latinLnBrk="0" hangingPunct="1">
        <a:lnSpc>
          <a:spcPct val="120000"/>
        </a:lnSpc>
        <a:spcBef>
          <a:spcPts val="500"/>
        </a:spcBef>
        <a:buClr>
          <a:schemeClr val="accent1"/>
        </a:buClr>
        <a:buSzPct val="100000"/>
        <a:buFont typeface="Arial" panose="020B0604020202020204" pitchFamily="34" charset="0"/>
        <a:buChar char="•"/>
        <a:defRPr sz="1300" kern="1200" baseline="0">
          <a:solidFill>
            <a:schemeClr val="tx1"/>
          </a:solidFill>
          <a:effectLst/>
          <a:latin typeface="+mn-lt"/>
          <a:ea typeface="+mn-ea"/>
          <a:cs typeface="+mn-cs"/>
        </a:defRPr>
      </a:lvl8pPr>
      <a:lvl9pPr marL="3885442" indent="-228555" algn="l" defTabSz="914221" rtl="0" eaLnBrk="1" latinLnBrk="0" hangingPunct="1">
        <a:lnSpc>
          <a:spcPct val="120000"/>
        </a:lnSpc>
        <a:spcBef>
          <a:spcPts val="500"/>
        </a:spcBef>
        <a:buClr>
          <a:schemeClr val="accent1"/>
        </a:buClr>
        <a:buSzPct val="100000"/>
        <a:buFont typeface="Arial" panose="020B0604020202020204" pitchFamily="34" charset="0"/>
        <a:buChar char="•"/>
        <a:defRPr sz="1300" kern="1200" baseline="0">
          <a:solidFill>
            <a:schemeClr val="tx1"/>
          </a:solidFill>
          <a:effectLst/>
          <a:latin typeface="+mn-lt"/>
          <a:ea typeface="+mn-ea"/>
          <a:cs typeface="+mn-cs"/>
        </a:defRPr>
      </a:lvl9pPr>
    </p:bodyStyle>
    <p:otherStyle>
      <a:defPPr>
        <a:defRPr lang="en-US"/>
      </a:defPPr>
      <a:lvl1pPr marL="0" algn="l" defTabSz="914221" rtl="0" eaLnBrk="1" latinLnBrk="0" hangingPunct="1">
        <a:defRPr sz="1800" kern="1200">
          <a:solidFill>
            <a:schemeClr val="tx1"/>
          </a:solidFill>
          <a:latin typeface="+mn-lt"/>
          <a:ea typeface="+mn-ea"/>
          <a:cs typeface="+mn-cs"/>
        </a:defRPr>
      </a:lvl1pPr>
      <a:lvl2pPr marL="457112" algn="l" defTabSz="914221" rtl="0" eaLnBrk="1" latinLnBrk="0" hangingPunct="1">
        <a:defRPr sz="1800" kern="1200">
          <a:solidFill>
            <a:schemeClr val="tx1"/>
          </a:solidFill>
          <a:latin typeface="+mn-lt"/>
          <a:ea typeface="+mn-ea"/>
          <a:cs typeface="+mn-cs"/>
        </a:defRPr>
      </a:lvl2pPr>
      <a:lvl3pPr marL="914221" algn="l" defTabSz="914221" rtl="0" eaLnBrk="1" latinLnBrk="0" hangingPunct="1">
        <a:defRPr sz="1800" kern="1200">
          <a:solidFill>
            <a:schemeClr val="tx1"/>
          </a:solidFill>
          <a:latin typeface="+mn-lt"/>
          <a:ea typeface="+mn-ea"/>
          <a:cs typeface="+mn-cs"/>
        </a:defRPr>
      </a:lvl3pPr>
      <a:lvl4pPr marL="1371332" algn="l" defTabSz="914221" rtl="0" eaLnBrk="1" latinLnBrk="0" hangingPunct="1">
        <a:defRPr sz="1800" kern="1200">
          <a:solidFill>
            <a:schemeClr val="tx1"/>
          </a:solidFill>
          <a:latin typeface="+mn-lt"/>
          <a:ea typeface="+mn-ea"/>
          <a:cs typeface="+mn-cs"/>
        </a:defRPr>
      </a:lvl4pPr>
      <a:lvl5pPr marL="1828444" algn="l" defTabSz="914221" rtl="0" eaLnBrk="1" latinLnBrk="0" hangingPunct="1">
        <a:defRPr sz="1800" kern="1200">
          <a:solidFill>
            <a:schemeClr val="tx1"/>
          </a:solidFill>
          <a:latin typeface="+mn-lt"/>
          <a:ea typeface="+mn-ea"/>
          <a:cs typeface="+mn-cs"/>
        </a:defRPr>
      </a:lvl5pPr>
      <a:lvl6pPr marL="2285555" algn="l" defTabSz="914221" rtl="0" eaLnBrk="1" latinLnBrk="0" hangingPunct="1">
        <a:defRPr sz="1800" kern="1200">
          <a:solidFill>
            <a:schemeClr val="tx1"/>
          </a:solidFill>
          <a:latin typeface="+mn-lt"/>
          <a:ea typeface="+mn-ea"/>
          <a:cs typeface="+mn-cs"/>
        </a:defRPr>
      </a:lvl6pPr>
      <a:lvl7pPr marL="2742664" algn="l" defTabSz="914221" rtl="0" eaLnBrk="1" latinLnBrk="0" hangingPunct="1">
        <a:defRPr sz="1800" kern="1200">
          <a:solidFill>
            <a:schemeClr val="tx1"/>
          </a:solidFill>
          <a:latin typeface="+mn-lt"/>
          <a:ea typeface="+mn-ea"/>
          <a:cs typeface="+mn-cs"/>
        </a:defRPr>
      </a:lvl7pPr>
      <a:lvl8pPr marL="3199776" algn="l" defTabSz="914221" rtl="0" eaLnBrk="1" latinLnBrk="0" hangingPunct="1">
        <a:defRPr sz="1800" kern="1200">
          <a:solidFill>
            <a:schemeClr val="tx1"/>
          </a:solidFill>
          <a:latin typeface="+mn-lt"/>
          <a:ea typeface="+mn-ea"/>
          <a:cs typeface="+mn-cs"/>
        </a:defRPr>
      </a:lvl8pPr>
      <a:lvl9pPr marL="3656887" algn="l" defTabSz="914221"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2" name="Freeform 6" title="Page Number Shape">
            <a:extLst>
              <a:ext uri="{FF2B5EF4-FFF2-40B4-BE49-F238E27FC236}">
                <a16:creationId xmlns:a16="http://schemas.microsoft.com/office/drawing/2014/main" id="{B03FBFE1-BBAC-42B1-B199-04625E6159AA}"/>
              </a:ext>
            </a:extLst>
          </p:cNvPr>
          <p:cNvSpPr/>
          <p:nvPr/>
        </p:nvSpPr>
        <p:spPr>
          <a:xfrm>
            <a:off x="11784009" y="5380576"/>
            <a:ext cx="407986" cy="819146"/>
          </a:xfrm>
          <a:custGeom>
            <a:avLst/>
            <a:gdLst>
              <a:gd name="f0" fmla="val w"/>
              <a:gd name="f1" fmla="val h"/>
              <a:gd name="f2" fmla="val 0"/>
              <a:gd name="f3" fmla="val 1799"/>
              <a:gd name="f4" fmla="val 3612"/>
              <a:gd name="f5" fmla="val 1686"/>
              <a:gd name="f6" fmla="val 3609"/>
              <a:gd name="f7" fmla="val 1574"/>
              <a:gd name="f8" fmla="val 3598"/>
              <a:gd name="f9" fmla="val 1464"/>
              <a:gd name="f10" fmla="val 3581"/>
              <a:gd name="f11" fmla="val 1357"/>
              <a:gd name="f12" fmla="val 3557"/>
              <a:gd name="f13" fmla="val 1251"/>
              <a:gd name="f14" fmla="val 3527"/>
              <a:gd name="f15" fmla="val 1150"/>
              <a:gd name="f16" fmla="val 3490"/>
              <a:gd name="f17" fmla="val 1050"/>
              <a:gd name="f18" fmla="val 3448"/>
              <a:gd name="f19" fmla="val 953"/>
              <a:gd name="f20" fmla="val 3401"/>
              <a:gd name="f21" fmla="val 860"/>
              <a:gd name="f22" fmla="val 3347"/>
              <a:gd name="f23" fmla="val 771"/>
              <a:gd name="f24" fmla="val 3289"/>
              <a:gd name="f25" fmla="val 686"/>
              <a:gd name="f26" fmla="val 3224"/>
              <a:gd name="f27" fmla="val 604"/>
              <a:gd name="f28" fmla="val 3156"/>
              <a:gd name="f29" fmla="val 527"/>
              <a:gd name="f30" fmla="val 3083"/>
              <a:gd name="f31" fmla="val 454"/>
              <a:gd name="f32" fmla="val 3005"/>
              <a:gd name="f33" fmla="val 386"/>
              <a:gd name="f34" fmla="val 2923"/>
              <a:gd name="f35" fmla="val 323"/>
              <a:gd name="f36" fmla="val 2838"/>
              <a:gd name="f37" fmla="val 265"/>
              <a:gd name="f38" fmla="val 2748"/>
              <a:gd name="f39" fmla="val 211"/>
              <a:gd name="f40" fmla="val 2655"/>
              <a:gd name="f41" fmla="val 163"/>
              <a:gd name="f42" fmla="val 2559"/>
              <a:gd name="f43" fmla="val 121"/>
              <a:gd name="f44" fmla="val 2459"/>
              <a:gd name="f45" fmla="val 85"/>
              <a:gd name="f46" fmla="val 2356"/>
              <a:gd name="f47" fmla="val 55"/>
              <a:gd name="f48" fmla="val 2251"/>
              <a:gd name="f49" fmla="val 32"/>
              <a:gd name="f50" fmla="val 2143"/>
              <a:gd name="f51" fmla="val 14"/>
              <a:gd name="f52" fmla="val 2033"/>
              <a:gd name="f53" fmla="val 4"/>
              <a:gd name="f54" fmla="val 1920"/>
              <a:gd name="f55" fmla="val 1806"/>
              <a:gd name="f56" fmla="val 1692"/>
              <a:gd name="f57" fmla="val 1580"/>
              <a:gd name="f58" fmla="val 1469"/>
              <a:gd name="f59" fmla="val 1362"/>
              <a:gd name="f60" fmla="val 1256"/>
              <a:gd name="f61" fmla="val 1154"/>
              <a:gd name="f62" fmla="val 1054"/>
              <a:gd name="f63" fmla="val 958"/>
              <a:gd name="f64" fmla="val 864"/>
              <a:gd name="f65" fmla="val 774"/>
              <a:gd name="f66" fmla="val 689"/>
              <a:gd name="f67" fmla="val 607"/>
              <a:gd name="f68" fmla="val 529"/>
              <a:gd name="f69" fmla="val 456"/>
              <a:gd name="f70" fmla="val 388"/>
              <a:gd name="f71" fmla="val 325"/>
              <a:gd name="f72" fmla="val 266"/>
              <a:gd name="f73" fmla="val 212"/>
              <a:gd name="f74" fmla="val 164"/>
              <a:gd name="f75" fmla="val 122"/>
              <a:gd name="f76" fmla="val 5"/>
              <a:gd name="f77" fmla="*/ f0 1 1799"/>
              <a:gd name="f78" fmla="*/ f1 1 3612"/>
              <a:gd name="f79" fmla="+- f4 0 f2"/>
              <a:gd name="f80" fmla="+- f3 0 f2"/>
              <a:gd name="f81" fmla="*/ f80 1 1799"/>
              <a:gd name="f82" fmla="*/ f79 1 3612"/>
              <a:gd name="f83" fmla="*/ 0 1 f81"/>
              <a:gd name="f84" fmla="*/ f3 1 f81"/>
              <a:gd name="f85" fmla="*/ 0 1 f82"/>
              <a:gd name="f86" fmla="*/ f4 1 f82"/>
              <a:gd name="f87" fmla="*/ f83 f77 1"/>
              <a:gd name="f88" fmla="*/ f84 f77 1"/>
              <a:gd name="f89" fmla="*/ f86 f78 1"/>
              <a:gd name="f90" fmla="*/ f85 f78 1"/>
            </a:gdLst>
            <a:ahLst/>
            <a:cxnLst>
              <a:cxn ang="3cd4">
                <a:pos x="hc" y="t"/>
              </a:cxn>
              <a:cxn ang="0">
                <a:pos x="r" y="vc"/>
              </a:cxn>
              <a:cxn ang="cd4">
                <a:pos x="hc" y="b"/>
              </a:cxn>
              <a:cxn ang="cd2">
                <a:pos x="l" y="vc"/>
              </a:cxn>
            </a:cxnLst>
            <a:rect l="f87" t="f90" r="f88" b="f89"/>
            <a:pathLst>
              <a:path w="1799" h="3612">
                <a:moveTo>
                  <a:pt x="f3" y="f2"/>
                </a:moveTo>
                <a:lnTo>
                  <a:pt x="f3" y="f4"/>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2" y="f55"/>
                </a:lnTo>
                <a:lnTo>
                  <a:pt x="f53" y="f56"/>
                </a:lnTo>
                <a:lnTo>
                  <a:pt x="f51" y="f57"/>
                </a:lnTo>
                <a:lnTo>
                  <a:pt x="f49" y="f58"/>
                </a:lnTo>
                <a:lnTo>
                  <a:pt x="f47" y="f59"/>
                </a:lnTo>
                <a:lnTo>
                  <a:pt x="f45" y="f60"/>
                </a:lnTo>
                <a:lnTo>
                  <a:pt x="f43" y="f61"/>
                </a:lnTo>
                <a:lnTo>
                  <a:pt x="f41" y="f62"/>
                </a:lnTo>
                <a:lnTo>
                  <a:pt x="f39" y="f63"/>
                </a:lnTo>
                <a:lnTo>
                  <a:pt x="f37" y="f64"/>
                </a:lnTo>
                <a:lnTo>
                  <a:pt x="f35" y="f65"/>
                </a:lnTo>
                <a:lnTo>
                  <a:pt x="f33" y="f66"/>
                </a:lnTo>
                <a:lnTo>
                  <a:pt x="f31" y="f67"/>
                </a:lnTo>
                <a:lnTo>
                  <a:pt x="f29" y="f68"/>
                </a:lnTo>
                <a:lnTo>
                  <a:pt x="f27" y="f69"/>
                </a:lnTo>
                <a:lnTo>
                  <a:pt x="f25" y="f70"/>
                </a:lnTo>
                <a:lnTo>
                  <a:pt x="f23" y="f71"/>
                </a:lnTo>
                <a:lnTo>
                  <a:pt x="f21" y="f72"/>
                </a:lnTo>
                <a:lnTo>
                  <a:pt x="f19" y="f73"/>
                </a:lnTo>
                <a:lnTo>
                  <a:pt x="f17" y="f74"/>
                </a:lnTo>
                <a:lnTo>
                  <a:pt x="f15" y="f75"/>
                </a:lnTo>
                <a:lnTo>
                  <a:pt x="f13" y="f45"/>
                </a:lnTo>
                <a:lnTo>
                  <a:pt x="f11" y="f47"/>
                </a:lnTo>
                <a:lnTo>
                  <a:pt x="f9" y="f49"/>
                </a:lnTo>
                <a:lnTo>
                  <a:pt x="f7" y="f51"/>
                </a:lnTo>
                <a:lnTo>
                  <a:pt x="f5" y="f76"/>
                </a:lnTo>
                <a:lnTo>
                  <a:pt x="f3" y="f2"/>
                </a:lnTo>
                <a:close/>
              </a:path>
            </a:pathLst>
          </a:custGeom>
          <a:solidFill>
            <a:srgbClr val="262626"/>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800" b="0" i="0" u="none" strike="noStrike" kern="1200" cap="none" spc="0" baseline="0">
              <a:solidFill>
                <a:srgbClr val="000000"/>
              </a:solidFill>
              <a:uFillTx/>
              <a:latin typeface="Calibri"/>
            </a:endParaRPr>
          </a:p>
        </p:txBody>
      </p:sp>
      <p:sp>
        <p:nvSpPr>
          <p:cNvPr id="3" name="Title Placeholder 1">
            <a:extLst>
              <a:ext uri="{FF2B5EF4-FFF2-40B4-BE49-F238E27FC236}">
                <a16:creationId xmlns:a16="http://schemas.microsoft.com/office/drawing/2014/main" id="{2469ABBD-8174-464E-9B5E-AF315F2C3466}"/>
              </a:ext>
            </a:extLst>
          </p:cNvPr>
          <p:cNvSpPr txBox="1">
            <a:spLocks noGrp="1"/>
          </p:cNvSpPr>
          <p:nvPr>
            <p:ph type="title"/>
          </p:nvPr>
        </p:nvSpPr>
        <p:spPr>
          <a:xfrm>
            <a:off x="761996" y="559676"/>
            <a:ext cx="3833905" cy="4952490"/>
          </a:xfrm>
          <a:prstGeom prst="rect">
            <a:avLst/>
          </a:prstGeom>
          <a:noFill/>
          <a:ln>
            <a:noFill/>
          </a:ln>
        </p:spPr>
        <p:txBody>
          <a:bodyPr vert="horz" wrap="square" lIns="91440" tIns="45720" rIns="91440" bIns="45720" anchor="t" anchorCtr="0" compatLnSpc="1">
            <a:normAutofit/>
          </a:bodyPr>
          <a:lstStyle/>
          <a:p>
            <a:pPr lvl="0"/>
            <a:r>
              <a:rPr lang="en-US"/>
              <a:t>Click to edit Master title style</a:t>
            </a:r>
          </a:p>
        </p:txBody>
      </p:sp>
      <p:sp>
        <p:nvSpPr>
          <p:cNvPr id="4" name="Text Placeholder 2">
            <a:extLst>
              <a:ext uri="{FF2B5EF4-FFF2-40B4-BE49-F238E27FC236}">
                <a16:creationId xmlns:a16="http://schemas.microsoft.com/office/drawing/2014/main" id="{D9ED0536-2145-4A3E-A69F-B54C089A298E}"/>
              </a:ext>
            </a:extLst>
          </p:cNvPr>
          <p:cNvSpPr txBox="1">
            <a:spLocks noGrp="1"/>
          </p:cNvSpPr>
          <p:nvPr>
            <p:ph type="body" idx="1"/>
          </p:nvPr>
        </p:nvSpPr>
        <p:spPr>
          <a:xfrm>
            <a:off x="5181603" y="569067"/>
            <a:ext cx="6248396" cy="5655152"/>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D5397A92-64D4-4A06-A4BB-C3E7D976062E}"/>
              </a:ext>
            </a:extLst>
          </p:cNvPr>
          <p:cNvSpPr txBox="1">
            <a:spLocks noGrp="1"/>
          </p:cNvSpPr>
          <p:nvPr>
            <p:ph type="dt" sz="half" idx="2"/>
          </p:nvPr>
        </p:nvSpPr>
        <p:spPr>
          <a:xfrm>
            <a:off x="761996" y="5930057"/>
            <a:ext cx="3814858" cy="365129"/>
          </a:xfrm>
          <a:prstGeom prst="rect">
            <a:avLst/>
          </a:prstGeom>
          <a:noFill/>
          <a:ln>
            <a:noFill/>
          </a:ln>
        </p:spPr>
        <p:txBody>
          <a:bodyPr vert="horz" wrap="square" lIns="91440" tIns="45720" rIns="91440" bIns="45720" anchor="t" anchorCtr="0" compatLnSpc="1">
            <a:noAutofit/>
          </a:bodyPr>
          <a:lstStyle>
            <a:lvl1pPr marL="0" marR="0" lvl="0" indent="0" algn="r" defTabSz="457200" rtl="0" fontAlgn="auto" hangingPunct="1">
              <a:lnSpc>
                <a:spcPct val="100000"/>
              </a:lnSpc>
              <a:spcBef>
                <a:spcPts val="0"/>
              </a:spcBef>
              <a:spcAft>
                <a:spcPts val="0"/>
              </a:spcAft>
              <a:buNone/>
              <a:tabLst/>
              <a:defRPr lang="en-US" sz="1000" b="0" i="1" u="none" strike="noStrike" kern="1200" cap="none" spc="0" baseline="0">
                <a:solidFill>
                  <a:srgbClr val="262626"/>
                </a:solidFill>
                <a:uFillTx/>
                <a:latin typeface="Century Schoolbook"/>
              </a:defRPr>
            </a:lvl1pPr>
          </a:lstStyle>
          <a:p>
            <a:pPr lvl="0"/>
            <a:fld id="{46E9FF9F-8EC1-4009-9D08-FECB3BC9EE89}" type="datetime1">
              <a:rPr lang="en-US"/>
              <a:pPr lvl="0"/>
              <a:t>3/10/2020</a:t>
            </a:fld>
            <a:endParaRPr lang="en-US"/>
          </a:p>
        </p:txBody>
      </p:sp>
      <p:sp>
        <p:nvSpPr>
          <p:cNvPr id="6" name="Footer Placeholder 4">
            <a:extLst>
              <a:ext uri="{FF2B5EF4-FFF2-40B4-BE49-F238E27FC236}">
                <a16:creationId xmlns:a16="http://schemas.microsoft.com/office/drawing/2014/main" id="{058A39CC-21A8-4944-8B1B-A0FF456991EA}"/>
              </a:ext>
            </a:extLst>
          </p:cNvPr>
          <p:cNvSpPr txBox="1">
            <a:spLocks noGrp="1"/>
          </p:cNvSpPr>
          <p:nvPr>
            <p:ph type="ftr" sz="quarter" idx="3"/>
          </p:nvPr>
        </p:nvSpPr>
        <p:spPr>
          <a:xfrm>
            <a:off x="761996" y="6314444"/>
            <a:ext cx="3814858" cy="365129"/>
          </a:xfrm>
          <a:prstGeom prst="rect">
            <a:avLst/>
          </a:prstGeom>
          <a:noFill/>
          <a:ln>
            <a:noFill/>
          </a:ln>
        </p:spPr>
        <p:txBody>
          <a:bodyPr vert="horz" wrap="square" lIns="91440" tIns="45720" rIns="91440" bIns="45720" anchor="t" anchorCtr="0" compatLnSpc="1">
            <a:noAutofit/>
          </a:bodyPr>
          <a:lstStyle>
            <a:lvl1pPr marL="0" marR="0" lvl="0" indent="0" algn="r" defTabSz="457200" rtl="0" fontAlgn="auto" hangingPunct="1">
              <a:lnSpc>
                <a:spcPct val="100000"/>
              </a:lnSpc>
              <a:spcBef>
                <a:spcPts val="0"/>
              </a:spcBef>
              <a:spcAft>
                <a:spcPts val="0"/>
              </a:spcAft>
              <a:buNone/>
              <a:tabLst/>
              <a:defRPr lang="en-US" sz="1200" b="1" i="1" u="none" strike="noStrike" kern="1200" cap="none" spc="0" baseline="0">
                <a:solidFill>
                  <a:srgbClr val="262626"/>
                </a:solidFill>
                <a:uFillTx/>
                <a:latin typeface="Century Schoolbook"/>
              </a:defRPr>
            </a:lvl1pPr>
          </a:lstStyle>
          <a:p>
            <a:pPr lvl="0"/>
            <a:endParaRPr lang="en-US"/>
          </a:p>
        </p:txBody>
      </p:sp>
      <p:sp>
        <p:nvSpPr>
          <p:cNvPr id="7" name="Slide Number Placeholder 5">
            <a:extLst>
              <a:ext uri="{FF2B5EF4-FFF2-40B4-BE49-F238E27FC236}">
                <a16:creationId xmlns:a16="http://schemas.microsoft.com/office/drawing/2014/main" id="{59707643-C744-4A06-BC83-7E07824E2314}"/>
              </a:ext>
            </a:extLst>
          </p:cNvPr>
          <p:cNvSpPr txBox="1">
            <a:spLocks noGrp="1"/>
          </p:cNvSpPr>
          <p:nvPr>
            <p:ph type="sldNum" sz="quarter" idx="4"/>
          </p:nvPr>
        </p:nvSpPr>
        <p:spPr>
          <a:xfrm>
            <a:off x="11784009" y="5607594"/>
            <a:ext cx="407986" cy="36512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1200" b="0" i="1" u="none" strike="noStrike" kern="1200" cap="none" spc="0" baseline="0">
                <a:solidFill>
                  <a:srgbClr val="F5F5F5"/>
                </a:solidFill>
                <a:uFillTx/>
                <a:latin typeface="Century Schoolbook"/>
              </a:defRPr>
            </a:lvl1pPr>
          </a:lstStyle>
          <a:p>
            <a:pPr lvl="0"/>
            <a:fld id="{F3AF8338-5D99-4F7F-9F3C-8D8627CEDC76}" type="slidenum">
              <a:t>‹#›</a:t>
            </a:fld>
            <a:endParaRPr lang="en-US"/>
          </a:p>
        </p:txBody>
      </p:sp>
      <p:cxnSp>
        <p:nvCxnSpPr>
          <p:cNvPr id="8" name="Straight Connector 9" title="Horizontal Rule Line">
            <a:extLst>
              <a:ext uri="{FF2B5EF4-FFF2-40B4-BE49-F238E27FC236}">
                <a16:creationId xmlns:a16="http://schemas.microsoft.com/office/drawing/2014/main" id="{34EB3A09-1CAD-407D-B65D-EC2C8FADF1F2}"/>
              </a:ext>
            </a:extLst>
          </p:cNvPr>
          <p:cNvCxnSpPr/>
          <p:nvPr/>
        </p:nvCxnSpPr>
        <p:spPr>
          <a:xfrm>
            <a:off x="0" y="6199732"/>
            <a:ext cx="4495803" cy="0"/>
          </a:xfrm>
          <a:prstGeom prst="straightConnector1">
            <a:avLst/>
          </a:prstGeom>
          <a:noFill/>
          <a:ln w="25402" cap="flat">
            <a:solidFill>
              <a:srgbClr val="262626"/>
            </a:solidFill>
            <a:prstDash val="solid"/>
            <a:miter/>
          </a:ln>
        </p:spPr>
      </p:cxnSp>
    </p:spTree>
    <p:extLst>
      <p:ext uri="{BB962C8B-B14F-4D97-AF65-F5344CB8AC3E}">
        <p14:creationId xmlns:p14="http://schemas.microsoft.com/office/powerpoint/2010/main" val="3439465341"/>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marL="0" marR="0" lvl="0" indent="0" algn="r" defTabSz="914400" rtl="0" fontAlgn="auto" hangingPunct="1">
        <a:lnSpc>
          <a:spcPct val="90000"/>
        </a:lnSpc>
        <a:spcBef>
          <a:spcPts val="0"/>
        </a:spcBef>
        <a:spcAft>
          <a:spcPts val="0"/>
        </a:spcAft>
        <a:buNone/>
        <a:tabLst/>
        <a:defRPr lang="en-US" sz="5000" b="0" i="1" u="none" strike="noStrike" kern="1200" cap="none" spc="0" baseline="0">
          <a:solidFill>
            <a:srgbClr val="262626"/>
          </a:solidFill>
          <a:uFillTx/>
          <a:latin typeface="Century Schoolbook"/>
        </a:defRPr>
      </a:lvl1pPr>
    </p:titleStyle>
    <p:bodyStyle>
      <a:lvl1pPr marL="283464" marR="0" lvl="0" indent="-283464" algn="l" defTabSz="914400" rtl="0" fontAlgn="auto" hangingPunct="1">
        <a:lnSpc>
          <a:spcPct val="112000"/>
        </a:lnSpc>
        <a:spcBef>
          <a:spcPts val="900"/>
        </a:spcBef>
        <a:spcAft>
          <a:spcPts val="0"/>
        </a:spcAft>
        <a:buSzPct val="100000"/>
        <a:buFont typeface="Arial" pitchFamily="34"/>
        <a:buChar char="•"/>
        <a:tabLst/>
        <a:defRPr lang="en-US" sz="2000" b="0" i="0" u="none" strike="noStrike" kern="1200" cap="none" spc="0" baseline="0">
          <a:solidFill>
            <a:srgbClr val="262626"/>
          </a:solidFill>
          <a:uFillTx/>
          <a:latin typeface="Corbel"/>
        </a:defRPr>
      </a:lvl1pPr>
      <a:lvl2pPr marL="685800" marR="0" lvl="1" indent="-283464" algn="l" defTabSz="914400" rtl="0" fontAlgn="auto" hangingPunct="1">
        <a:lnSpc>
          <a:spcPct val="112000"/>
        </a:lnSpc>
        <a:spcBef>
          <a:spcPts val="900"/>
        </a:spcBef>
        <a:spcAft>
          <a:spcPts val="0"/>
        </a:spcAft>
        <a:buSzPct val="100000"/>
        <a:buFont typeface="Corbel" pitchFamily="34"/>
        <a:buChar char="–"/>
        <a:tabLst/>
        <a:defRPr lang="en-US" sz="1800" b="0" i="0" u="none" strike="noStrike" kern="1200" cap="none" spc="0" baseline="0">
          <a:solidFill>
            <a:srgbClr val="262626"/>
          </a:solidFill>
          <a:uFillTx/>
          <a:latin typeface="Corbel"/>
        </a:defRPr>
      </a:lvl2pPr>
      <a:lvl3pPr marL="1143000" marR="0" lvl="2" indent="-283464" algn="l" defTabSz="914400" rtl="0" fontAlgn="auto" hangingPunct="1">
        <a:lnSpc>
          <a:spcPct val="112000"/>
        </a:lnSpc>
        <a:spcBef>
          <a:spcPts val="900"/>
        </a:spcBef>
        <a:spcAft>
          <a:spcPts val="0"/>
        </a:spcAft>
        <a:buSzPct val="100000"/>
        <a:buFont typeface="Arial" pitchFamily="34"/>
        <a:buChar char="•"/>
        <a:tabLst/>
        <a:defRPr lang="en-US" sz="1600" b="0" i="0" u="none" strike="noStrike" kern="1200" cap="none" spc="0" baseline="0">
          <a:solidFill>
            <a:srgbClr val="262626"/>
          </a:solidFill>
          <a:uFillTx/>
          <a:latin typeface="Corbel"/>
        </a:defRPr>
      </a:lvl3pPr>
      <a:lvl4pPr marL="1600200" marR="0" lvl="3" indent="-283464" algn="l" defTabSz="914400" rtl="0" fontAlgn="auto" hangingPunct="1">
        <a:lnSpc>
          <a:spcPct val="112000"/>
        </a:lnSpc>
        <a:spcBef>
          <a:spcPts val="900"/>
        </a:spcBef>
        <a:spcAft>
          <a:spcPts val="0"/>
        </a:spcAft>
        <a:buSzPct val="100000"/>
        <a:buFont typeface="Corbel" pitchFamily="34"/>
        <a:buChar char="–"/>
        <a:tabLst/>
        <a:defRPr lang="en-US" sz="1400" b="0" i="0" u="none" strike="noStrike" kern="1200" cap="none" spc="0" baseline="0">
          <a:solidFill>
            <a:srgbClr val="262626"/>
          </a:solidFill>
          <a:uFillTx/>
          <a:latin typeface="Corbel"/>
        </a:defRPr>
      </a:lvl4pPr>
      <a:lvl5pPr marL="2057400" marR="0" lvl="4" indent="-283464" algn="l" defTabSz="914400" rtl="0" fontAlgn="auto" hangingPunct="1">
        <a:lnSpc>
          <a:spcPct val="112000"/>
        </a:lnSpc>
        <a:spcBef>
          <a:spcPts val="900"/>
        </a:spcBef>
        <a:spcAft>
          <a:spcPts val="0"/>
        </a:spcAft>
        <a:buSzPct val="100000"/>
        <a:buFont typeface="Arial" pitchFamily="34"/>
        <a:buChar char="•"/>
        <a:tabLst/>
        <a:defRPr lang="en-US" sz="1400" b="0" i="1" u="none" strike="noStrike" kern="1200" cap="none" spc="0" baseline="0">
          <a:solidFill>
            <a:srgbClr val="262626"/>
          </a:solidFill>
          <a:uFillTx/>
          <a:latin typeface="Corbel"/>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pic>
        <p:nvPicPr>
          <p:cNvPr id="2" name="Picture 4" descr="A close up of a map&#10;&#10;Description automatically generated">
            <a:extLst>
              <a:ext uri="{FF2B5EF4-FFF2-40B4-BE49-F238E27FC236}">
                <a16:creationId xmlns:a16="http://schemas.microsoft.com/office/drawing/2014/main" id="{1F79CD8E-F035-43C9-AD45-DFEDB15F2F08}"/>
              </a:ext>
            </a:extLst>
          </p:cNvPr>
          <p:cNvPicPr>
            <a:picLocks noChangeAspect="1"/>
          </p:cNvPicPr>
          <p:nvPr/>
        </p:nvPicPr>
        <p:blipFill>
          <a:blip r:embed="rId2">
            <a:alphaModFix amt="40000"/>
          </a:blip>
          <a:srcRect t="2529"/>
          <a:stretch>
            <a:fillRect/>
          </a:stretch>
        </p:blipFill>
        <p:spPr>
          <a:xfrm>
            <a:off x="18" y="10524"/>
            <a:ext cx="12191978" cy="6857990"/>
          </a:xfrm>
          <a:prstGeom prst="rect">
            <a:avLst/>
          </a:prstGeom>
          <a:noFill/>
          <a:ln cap="flat">
            <a:noFill/>
          </a:ln>
        </p:spPr>
      </p:pic>
      <p:sp>
        <p:nvSpPr>
          <p:cNvPr id="3" name="Title 1">
            <a:extLst>
              <a:ext uri="{FF2B5EF4-FFF2-40B4-BE49-F238E27FC236}">
                <a16:creationId xmlns:a16="http://schemas.microsoft.com/office/drawing/2014/main" id="{D49D1EA5-1C88-4225-B483-65B5BF16D4CF}"/>
              </a:ext>
            </a:extLst>
          </p:cNvPr>
          <p:cNvSpPr txBox="1">
            <a:spLocks noGrp="1"/>
          </p:cNvSpPr>
          <p:nvPr>
            <p:ph type="ctrTitle"/>
          </p:nvPr>
        </p:nvSpPr>
        <p:spPr>
          <a:xfrm>
            <a:off x="1088913" y="1143292"/>
            <a:ext cx="9910779" cy="4268967"/>
          </a:xfrm>
        </p:spPr>
        <p:txBody>
          <a:bodyPr anchorCtr="1"/>
          <a:lstStyle/>
          <a:p>
            <a:pPr lvl="0" algn="ctr"/>
            <a:r>
              <a:rPr lang="tr-TR" sz="4200" dirty="0"/>
              <a:t>Hin 415 Hindistan bağımsızlık hareketi ve tarihi</a:t>
            </a:r>
            <a:br>
              <a:rPr lang="tr-TR" sz="4200" dirty="0"/>
            </a:br>
            <a:r>
              <a:rPr lang="tr-TR" sz="4200" dirty="0"/>
              <a:t/>
            </a:r>
            <a:br>
              <a:rPr lang="tr-TR" sz="4200" dirty="0"/>
            </a:br>
            <a:r>
              <a:rPr lang="tr-TR" sz="2400" cap="none" dirty="0"/>
              <a:t>6. Hafta </a:t>
            </a:r>
            <a:br>
              <a:rPr lang="tr-TR" sz="2400" cap="none" dirty="0"/>
            </a:br>
            <a:r>
              <a:rPr lang="tr-TR" sz="2400" cap="none" dirty="0"/>
              <a:t> </a:t>
            </a:r>
            <a:br>
              <a:rPr lang="tr-TR" sz="2400" cap="none" dirty="0"/>
            </a:br>
            <a:r>
              <a:rPr lang="tr-TR" sz="2400" dirty="0">
                <a:latin typeface="Abadi" panose="020B0604020104020204" pitchFamily="34" charset="0"/>
                <a:cs typeface="Andalus" panose="02020603050405020304" pitchFamily="18" charset="-78"/>
              </a:rPr>
              <a:t>MODERN DEVLET VE </a:t>
            </a:r>
            <a:r>
              <a:rPr lang="tr-TR" sz="2400" smtClean="0">
                <a:latin typeface="Abadi" panose="020B0604020104020204" pitchFamily="34" charset="0"/>
                <a:cs typeface="Andalus" panose="02020603050405020304" pitchFamily="18" charset="-78"/>
              </a:rPr>
              <a:t>SÖMÜRGELEŞTİrİLMİŞ</a:t>
            </a:r>
            <a:r>
              <a:rPr lang="tr-TR" sz="2400" dirty="0" smtClean="0">
                <a:latin typeface="Abadi" panose="020B0604020104020204" pitchFamily="34" charset="0"/>
                <a:cs typeface="Andalus" panose="02020603050405020304" pitchFamily="18" charset="-78"/>
              </a:rPr>
              <a:t> </a:t>
            </a:r>
            <a:r>
              <a:rPr lang="tr-TR" sz="2400" dirty="0">
                <a:latin typeface="Abadi" panose="020B0604020104020204" pitchFamily="34" charset="0"/>
                <a:cs typeface="Andalus" panose="02020603050405020304" pitchFamily="18" charset="-78"/>
              </a:rPr>
              <a:t>HALK 1848-1885 II</a:t>
            </a:r>
            <a:endParaRPr lang="tr-TR" sz="2400" dirty="0"/>
          </a:p>
        </p:txBody>
      </p:sp>
      <p:sp>
        <p:nvSpPr>
          <p:cNvPr id="4" name="Subtitle 2">
            <a:extLst>
              <a:ext uri="{FF2B5EF4-FFF2-40B4-BE49-F238E27FC236}">
                <a16:creationId xmlns:a16="http://schemas.microsoft.com/office/drawing/2014/main" id="{CA1E54D5-EFE2-493F-B2A0-3D6F7C68214B}"/>
              </a:ext>
            </a:extLst>
          </p:cNvPr>
          <p:cNvSpPr txBox="1">
            <a:spLocks noGrp="1"/>
          </p:cNvSpPr>
          <p:nvPr>
            <p:ph type="subTitle" idx="1"/>
          </p:nvPr>
        </p:nvSpPr>
        <p:spPr>
          <a:xfrm>
            <a:off x="1088913" y="4802821"/>
            <a:ext cx="10576343" cy="1441460"/>
          </a:xfrm>
        </p:spPr>
        <p:txBody>
          <a:bodyPr/>
          <a:lstStyle/>
          <a:p>
            <a:pPr lvl="0" algn="r">
              <a:lnSpc>
                <a:spcPct val="80000"/>
              </a:lnSpc>
              <a:spcBef>
                <a:spcPts val="600"/>
              </a:spcBef>
            </a:pPr>
            <a:r>
              <a:rPr lang="tr-TR" sz="1700" b="1" i="0" dirty="0">
                <a:solidFill>
                  <a:srgbClr val="000000"/>
                </a:solidFill>
                <a:effectLst>
                  <a:outerShdw dist="38096" dir="2700000">
                    <a:srgbClr val="000000"/>
                  </a:outerShdw>
                </a:effectLst>
                <a:latin typeface="Comic Sans MS" pitchFamily="66"/>
              </a:rPr>
              <a:t>Doç. Dr. Yalçın Kayalı</a:t>
            </a:r>
          </a:p>
          <a:p>
            <a:pPr lvl="0" algn="r">
              <a:lnSpc>
                <a:spcPct val="80000"/>
              </a:lnSpc>
              <a:spcBef>
                <a:spcPts val="600"/>
              </a:spcBef>
            </a:pPr>
            <a:r>
              <a:rPr lang="tr-TR" sz="1700" b="1" i="0" dirty="0">
                <a:solidFill>
                  <a:srgbClr val="000000"/>
                </a:solidFill>
                <a:effectLst>
                  <a:outerShdw dist="38096" dir="2700000">
                    <a:srgbClr val="000000"/>
                  </a:outerShdw>
                </a:effectLst>
                <a:latin typeface="Comic Sans MS" pitchFamily="66"/>
              </a:rPr>
              <a:t>Ankara Üniversitesi</a:t>
            </a:r>
          </a:p>
          <a:p>
            <a:pPr lvl="0" algn="r">
              <a:lnSpc>
                <a:spcPct val="80000"/>
              </a:lnSpc>
              <a:spcBef>
                <a:spcPts val="600"/>
              </a:spcBef>
            </a:pPr>
            <a:r>
              <a:rPr lang="tr-TR" sz="1700" b="1" i="0" dirty="0">
                <a:solidFill>
                  <a:srgbClr val="000000"/>
                </a:solidFill>
                <a:effectLst>
                  <a:outerShdw dist="38096" dir="2700000">
                    <a:srgbClr val="000000"/>
                  </a:outerShdw>
                </a:effectLst>
                <a:latin typeface="Comic Sans MS" pitchFamily="66"/>
              </a:rPr>
              <a:t>Dil ve Tarih-Coğrafya Fakültesi</a:t>
            </a:r>
          </a:p>
          <a:p>
            <a:pPr lvl="0" algn="r">
              <a:lnSpc>
                <a:spcPct val="80000"/>
              </a:lnSpc>
              <a:spcBef>
                <a:spcPts val="600"/>
              </a:spcBef>
            </a:pPr>
            <a:r>
              <a:rPr lang="tr-TR" sz="1700" b="1" i="0" dirty="0">
                <a:solidFill>
                  <a:srgbClr val="000000"/>
                </a:solidFill>
                <a:effectLst>
                  <a:outerShdw dist="38096" dir="2700000">
                    <a:srgbClr val="000000"/>
                  </a:outerShdw>
                </a:effectLst>
                <a:latin typeface="Comic Sans MS" pitchFamily="66"/>
              </a:rPr>
              <a:t>Doğu Dilleri ve Edebiyatları Bölümü</a:t>
            </a:r>
          </a:p>
          <a:p>
            <a:pPr lvl="0" algn="r">
              <a:lnSpc>
                <a:spcPct val="80000"/>
              </a:lnSpc>
              <a:spcBef>
                <a:spcPts val="600"/>
              </a:spcBef>
            </a:pPr>
            <a:r>
              <a:rPr lang="tr-TR" sz="1700" b="1" i="0" dirty="0">
                <a:solidFill>
                  <a:srgbClr val="000000"/>
                </a:solidFill>
                <a:effectLst>
                  <a:outerShdw dist="38096" dir="2700000">
                    <a:srgbClr val="000000"/>
                  </a:outerShdw>
                </a:effectLst>
                <a:latin typeface="Comic Sans MS" pitchFamily="66"/>
              </a:rPr>
              <a:t>Hindoloji Anabilim Dalı</a:t>
            </a:r>
          </a:p>
          <a:p>
            <a:pPr lvl="0">
              <a:lnSpc>
                <a:spcPct val="84000"/>
              </a:lnSpc>
              <a:spcAft>
                <a:spcPts val="600"/>
              </a:spcAft>
            </a:pPr>
            <a:endParaRPr lang="tr-TR" sz="1600" dirty="0"/>
          </a:p>
        </p:txBody>
      </p:sp>
      <p:cxnSp>
        <p:nvCxnSpPr>
          <p:cNvPr id="5" name="Straight Connector 9">
            <a:extLst>
              <a:ext uri="{FF2B5EF4-FFF2-40B4-BE49-F238E27FC236}">
                <a16:creationId xmlns:a16="http://schemas.microsoft.com/office/drawing/2014/main" id="{ECDACE2A-0F5C-4265-AF29-7894F27C928C}"/>
              </a:ext>
            </a:extLst>
          </p:cNvPr>
          <p:cNvCxnSpPr>
            <a:cxnSpLocks noMove="1" noResize="1"/>
          </p:cNvCxnSpPr>
          <p:nvPr/>
        </p:nvCxnSpPr>
        <p:spPr>
          <a:xfrm>
            <a:off x="773856" y="1257300"/>
            <a:ext cx="0" cy="5600700"/>
          </a:xfrm>
          <a:prstGeom prst="straightConnector1">
            <a:avLst/>
          </a:prstGeom>
          <a:noFill/>
          <a:ln w="25402" cap="flat">
            <a:solidFill>
              <a:srgbClr val="F5F5F5"/>
            </a:solidFill>
            <a:prstDash val="solid"/>
            <a:miter/>
          </a:ln>
        </p:spPr>
      </p:cxnSp>
      <p:sp>
        <p:nvSpPr>
          <p:cNvPr id="6" name="Freeform 6">
            <a:extLst>
              <a:ext uri="{FF2B5EF4-FFF2-40B4-BE49-F238E27FC236}">
                <a16:creationId xmlns:a16="http://schemas.microsoft.com/office/drawing/2014/main" id="{AA13CFA2-70AB-435E-A9DD-316CB161B44B}"/>
              </a:ext>
            </a:extLst>
          </p:cNvPr>
          <p:cNvSpPr>
            <a:spLocks noMove="1" noResize="1"/>
          </p:cNvSpPr>
          <p:nvPr/>
        </p:nvSpPr>
        <p:spPr>
          <a:xfrm>
            <a:off x="11784009" y="1189204"/>
            <a:ext cx="407986" cy="819146"/>
          </a:xfrm>
          <a:custGeom>
            <a:avLst/>
            <a:gdLst>
              <a:gd name="f0" fmla="val w"/>
              <a:gd name="f1" fmla="val h"/>
              <a:gd name="f2" fmla="val 0"/>
              <a:gd name="f3" fmla="val 1799"/>
              <a:gd name="f4" fmla="val 3612"/>
              <a:gd name="f5" fmla="val 1686"/>
              <a:gd name="f6" fmla="val 3609"/>
              <a:gd name="f7" fmla="val 1574"/>
              <a:gd name="f8" fmla="val 3598"/>
              <a:gd name="f9" fmla="val 1464"/>
              <a:gd name="f10" fmla="val 3581"/>
              <a:gd name="f11" fmla="val 1357"/>
              <a:gd name="f12" fmla="val 3557"/>
              <a:gd name="f13" fmla="val 1251"/>
              <a:gd name="f14" fmla="val 3527"/>
              <a:gd name="f15" fmla="val 1150"/>
              <a:gd name="f16" fmla="val 3490"/>
              <a:gd name="f17" fmla="val 1050"/>
              <a:gd name="f18" fmla="val 3448"/>
              <a:gd name="f19" fmla="val 953"/>
              <a:gd name="f20" fmla="val 3401"/>
              <a:gd name="f21" fmla="val 860"/>
              <a:gd name="f22" fmla="val 3347"/>
              <a:gd name="f23" fmla="val 771"/>
              <a:gd name="f24" fmla="val 3289"/>
              <a:gd name="f25" fmla="val 686"/>
              <a:gd name="f26" fmla="val 3224"/>
              <a:gd name="f27" fmla="val 604"/>
              <a:gd name="f28" fmla="val 3156"/>
              <a:gd name="f29" fmla="val 527"/>
              <a:gd name="f30" fmla="val 3083"/>
              <a:gd name="f31" fmla="val 454"/>
              <a:gd name="f32" fmla="val 3005"/>
              <a:gd name="f33" fmla="val 386"/>
              <a:gd name="f34" fmla="val 2923"/>
              <a:gd name="f35" fmla="val 323"/>
              <a:gd name="f36" fmla="val 2838"/>
              <a:gd name="f37" fmla="val 265"/>
              <a:gd name="f38" fmla="val 2748"/>
              <a:gd name="f39" fmla="val 211"/>
              <a:gd name="f40" fmla="val 2655"/>
              <a:gd name="f41" fmla="val 163"/>
              <a:gd name="f42" fmla="val 2559"/>
              <a:gd name="f43" fmla="val 121"/>
              <a:gd name="f44" fmla="val 2459"/>
              <a:gd name="f45" fmla="val 85"/>
              <a:gd name="f46" fmla="val 2356"/>
              <a:gd name="f47" fmla="val 55"/>
              <a:gd name="f48" fmla="val 2251"/>
              <a:gd name="f49" fmla="val 32"/>
              <a:gd name="f50" fmla="val 2143"/>
              <a:gd name="f51" fmla="val 14"/>
              <a:gd name="f52" fmla="val 2033"/>
              <a:gd name="f53" fmla="val 4"/>
              <a:gd name="f54" fmla="val 1920"/>
              <a:gd name="f55" fmla="val 1806"/>
              <a:gd name="f56" fmla="val 1692"/>
              <a:gd name="f57" fmla="val 1580"/>
              <a:gd name="f58" fmla="val 1469"/>
              <a:gd name="f59" fmla="val 1362"/>
              <a:gd name="f60" fmla="val 1256"/>
              <a:gd name="f61" fmla="val 1154"/>
              <a:gd name="f62" fmla="val 1054"/>
              <a:gd name="f63" fmla="val 958"/>
              <a:gd name="f64" fmla="val 864"/>
              <a:gd name="f65" fmla="val 774"/>
              <a:gd name="f66" fmla="val 689"/>
              <a:gd name="f67" fmla="val 607"/>
              <a:gd name="f68" fmla="val 529"/>
              <a:gd name="f69" fmla="val 456"/>
              <a:gd name="f70" fmla="val 388"/>
              <a:gd name="f71" fmla="val 325"/>
              <a:gd name="f72" fmla="val 266"/>
              <a:gd name="f73" fmla="val 212"/>
              <a:gd name="f74" fmla="val 164"/>
              <a:gd name="f75" fmla="val 122"/>
              <a:gd name="f76" fmla="val 5"/>
              <a:gd name="f77" fmla="*/ f0 1 1799"/>
              <a:gd name="f78" fmla="*/ f1 1 3612"/>
              <a:gd name="f79" fmla="+- f4 0 f2"/>
              <a:gd name="f80" fmla="+- f3 0 f2"/>
              <a:gd name="f81" fmla="*/ f80 1 1799"/>
              <a:gd name="f82" fmla="*/ f79 1 3612"/>
              <a:gd name="f83" fmla="*/ 0 1 f81"/>
              <a:gd name="f84" fmla="*/ f3 1 f81"/>
              <a:gd name="f85" fmla="*/ 0 1 f82"/>
              <a:gd name="f86" fmla="*/ f4 1 f82"/>
              <a:gd name="f87" fmla="*/ f83 f77 1"/>
              <a:gd name="f88" fmla="*/ f84 f77 1"/>
              <a:gd name="f89" fmla="*/ f86 f78 1"/>
              <a:gd name="f90" fmla="*/ f85 f78 1"/>
            </a:gdLst>
            <a:ahLst/>
            <a:cxnLst>
              <a:cxn ang="3cd4">
                <a:pos x="hc" y="t"/>
              </a:cxn>
              <a:cxn ang="0">
                <a:pos x="r" y="vc"/>
              </a:cxn>
              <a:cxn ang="cd4">
                <a:pos x="hc" y="b"/>
              </a:cxn>
              <a:cxn ang="cd2">
                <a:pos x="l" y="vc"/>
              </a:cxn>
            </a:cxnLst>
            <a:rect l="f87" t="f90" r="f88" b="f89"/>
            <a:pathLst>
              <a:path w="1799" h="3612">
                <a:moveTo>
                  <a:pt x="f3" y="f2"/>
                </a:moveTo>
                <a:lnTo>
                  <a:pt x="f3" y="f4"/>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2" y="f55"/>
                </a:lnTo>
                <a:lnTo>
                  <a:pt x="f53" y="f56"/>
                </a:lnTo>
                <a:lnTo>
                  <a:pt x="f51" y="f57"/>
                </a:lnTo>
                <a:lnTo>
                  <a:pt x="f49" y="f58"/>
                </a:lnTo>
                <a:lnTo>
                  <a:pt x="f47" y="f59"/>
                </a:lnTo>
                <a:lnTo>
                  <a:pt x="f45" y="f60"/>
                </a:lnTo>
                <a:lnTo>
                  <a:pt x="f43" y="f61"/>
                </a:lnTo>
                <a:lnTo>
                  <a:pt x="f41" y="f62"/>
                </a:lnTo>
                <a:lnTo>
                  <a:pt x="f39" y="f63"/>
                </a:lnTo>
                <a:lnTo>
                  <a:pt x="f37" y="f64"/>
                </a:lnTo>
                <a:lnTo>
                  <a:pt x="f35" y="f65"/>
                </a:lnTo>
                <a:lnTo>
                  <a:pt x="f33" y="f66"/>
                </a:lnTo>
                <a:lnTo>
                  <a:pt x="f31" y="f67"/>
                </a:lnTo>
                <a:lnTo>
                  <a:pt x="f29" y="f68"/>
                </a:lnTo>
                <a:lnTo>
                  <a:pt x="f27" y="f69"/>
                </a:lnTo>
                <a:lnTo>
                  <a:pt x="f25" y="f70"/>
                </a:lnTo>
                <a:lnTo>
                  <a:pt x="f23" y="f71"/>
                </a:lnTo>
                <a:lnTo>
                  <a:pt x="f21" y="f72"/>
                </a:lnTo>
                <a:lnTo>
                  <a:pt x="f19" y="f73"/>
                </a:lnTo>
                <a:lnTo>
                  <a:pt x="f17" y="f74"/>
                </a:lnTo>
                <a:lnTo>
                  <a:pt x="f15" y="f75"/>
                </a:lnTo>
                <a:lnTo>
                  <a:pt x="f13" y="f45"/>
                </a:lnTo>
                <a:lnTo>
                  <a:pt x="f11" y="f47"/>
                </a:lnTo>
                <a:lnTo>
                  <a:pt x="f9" y="f49"/>
                </a:lnTo>
                <a:lnTo>
                  <a:pt x="f7" y="f51"/>
                </a:lnTo>
                <a:lnTo>
                  <a:pt x="f5" y="f76"/>
                </a:lnTo>
                <a:lnTo>
                  <a:pt x="f3" y="f2"/>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endParaRPr kumimoji="0" lang="tr-TR" sz="1800" b="0" i="0" u="none" strike="noStrike" kern="1200" cap="none" spc="0" normalizeH="0" baseline="0" noProof="0">
              <a:ln>
                <a:noFill/>
              </a:ln>
              <a:solidFill>
                <a:srgbClr val="000000"/>
              </a:solidFill>
              <a:effectLst/>
              <a:uLnTx/>
              <a:uFillTx/>
              <a:latin typeface="Calibri"/>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62781C6-C217-42A0-8353-38156C022E50}"/>
              </a:ext>
            </a:extLst>
          </p:cNvPr>
          <p:cNvSpPr>
            <a:spLocks noGrp="1"/>
          </p:cNvSpPr>
          <p:nvPr>
            <p:ph idx="1"/>
          </p:nvPr>
        </p:nvSpPr>
        <p:spPr/>
        <p:txBody>
          <a:bodyPr>
            <a:normAutofit/>
          </a:bodyPr>
          <a:lstStyle/>
          <a:p>
            <a:r>
              <a:rPr lang="tr-TR" sz="2500" dirty="0"/>
              <a:t>Sen’i tetikleyen olay büyük isyandan 20 yıl sonra, Victoria’ya verilen yeni unvandı. Ona verilen bu unvanla İngiliz ile en önemli </a:t>
            </a:r>
            <a:r>
              <a:rPr lang="tr-TR" sz="2500" dirty="0" err="1"/>
              <a:t>emperyal</a:t>
            </a:r>
            <a:r>
              <a:rPr lang="tr-TR" sz="2500" dirty="0"/>
              <a:t> varlığı arasında yeni bir bağ oluşturmayı hedefliyordu. Muhafazakar başbakan </a:t>
            </a:r>
            <a:r>
              <a:rPr lang="tr-TR" sz="2500" dirty="0" err="1"/>
              <a:t>Disraeli’nin</a:t>
            </a:r>
            <a:r>
              <a:rPr lang="tr-TR" sz="2500" dirty="0"/>
              <a:t> de düşündüğü gibi bu iç politikada faydalı olmakla kalmayacak aynı zamanda Hintlilerde coşkuyla karşılayacaktı. Unvan genel vali </a:t>
            </a:r>
            <a:r>
              <a:rPr lang="tr-TR" sz="2500" dirty="0" err="1"/>
              <a:t>Lord</a:t>
            </a:r>
            <a:r>
              <a:rPr lang="tr-TR" sz="2500" dirty="0"/>
              <a:t> </a:t>
            </a:r>
            <a:r>
              <a:rPr lang="tr-TR" sz="2500" dirty="0" err="1"/>
              <a:t>Lytton</a:t>
            </a:r>
            <a:r>
              <a:rPr lang="tr-TR" sz="2500" dirty="0"/>
              <a:t> (1876-1880) tarafından düzenlenen bir “ İmparatorluk Töreni ile duyuruldu. Tören Delhi’de yapıldı.</a:t>
            </a:r>
          </a:p>
        </p:txBody>
      </p:sp>
    </p:spTree>
    <p:extLst>
      <p:ext uri="{BB962C8B-B14F-4D97-AF65-F5344CB8AC3E}">
        <p14:creationId xmlns:p14="http://schemas.microsoft.com/office/powerpoint/2010/main" val="929627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7BAD375-F5C6-4C7E-96B2-828C7208D235}"/>
              </a:ext>
            </a:extLst>
          </p:cNvPr>
          <p:cNvSpPr>
            <a:spLocks noGrp="1"/>
          </p:cNvSpPr>
          <p:nvPr>
            <p:ph idx="1"/>
          </p:nvPr>
        </p:nvSpPr>
        <p:spPr/>
        <p:txBody>
          <a:bodyPr>
            <a:noAutofit/>
          </a:bodyPr>
          <a:lstStyle/>
          <a:p>
            <a:r>
              <a:rPr lang="tr-TR" sz="2500" dirty="0"/>
              <a:t>Söz konusu olan kişiler artık yönettikleri halkın </a:t>
            </a:r>
            <a:r>
              <a:rPr lang="tr-TR" sz="2500" dirty="0" err="1"/>
              <a:t>sadakatını</a:t>
            </a:r>
            <a:r>
              <a:rPr lang="tr-TR" sz="2500" dirty="0"/>
              <a:t> kazanmıştı ve kendileri de İngilizlere sadık olan halkın “ doğal </a:t>
            </a:r>
            <a:r>
              <a:rPr lang="tr-TR" sz="2500" dirty="0" err="1"/>
              <a:t>liderleri”ydi</a:t>
            </a:r>
            <a:r>
              <a:rPr lang="tr-TR" sz="2500" dirty="0"/>
              <a:t>. Toplantı için </a:t>
            </a:r>
            <a:r>
              <a:rPr lang="tr-TR" sz="2500" dirty="0" err="1"/>
              <a:t>Lytton</a:t>
            </a:r>
            <a:r>
              <a:rPr lang="tr-TR" sz="2500" dirty="0"/>
              <a:t>, genel valiyi görevlilerle çevrelemiş bir hükümdar gibi gösterecek ortam yarattı hatta Avrupa tarzında yapılan armalarla süslenmiş bayraklar takdim etti. Daha sonraki toplantılar Hindistan ile Avrupa’nın benzerliğini değil farklılığını belli </a:t>
            </a:r>
            <a:r>
              <a:rPr lang="tr-TR" sz="2500" dirty="0" err="1"/>
              <a:t>edicek</a:t>
            </a:r>
            <a:r>
              <a:rPr lang="tr-TR" sz="2500" dirty="0"/>
              <a:t> daha “Hintli” tarzda düzenlendi. </a:t>
            </a:r>
          </a:p>
        </p:txBody>
      </p:sp>
    </p:spTree>
    <p:extLst>
      <p:ext uri="{BB962C8B-B14F-4D97-AF65-F5344CB8AC3E}">
        <p14:creationId xmlns:p14="http://schemas.microsoft.com/office/powerpoint/2010/main" val="32541546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66928FA-37AF-487C-81D6-81CD0A87C878}"/>
              </a:ext>
            </a:extLst>
          </p:cNvPr>
          <p:cNvSpPr>
            <a:spLocks noGrp="1"/>
          </p:cNvSpPr>
          <p:nvPr>
            <p:ph idx="1"/>
          </p:nvPr>
        </p:nvSpPr>
        <p:spPr/>
        <p:txBody>
          <a:bodyPr/>
          <a:lstStyle/>
          <a:p>
            <a:r>
              <a:rPr lang="tr-TR" dirty="0"/>
              <a:t>Bu tür toplantılara ek olarak  İngilizler Hindistan’ın “ doğal” liderlerini Belediye teşkilatlarına katmanın yanı sıra ödüller, unvanlar, çeşitli imkanlar vererek bağlamaya çalıştılar. Belediye meclisinde hükümet yetkilileri ağırlıktaydı ancak atama yoluyla gelen “ resmi olmayan” üyelerde mecliste yer almaya başlamıştı. Sömürge kurumlarında belli din ve kastlara kendini ifade etme hakkı verilmiş olsa da en çok sadakat beklenen Hintlileri cemaatçilikle eleştiriyorlardı .</a:t>
            </a:r>
            <a:r>
              <a:rPr lang="tr-TR" dirty="0" err="1"/>
              <a:t>Lord</a:t>
            </a:r>
            <a:r>
              <a:rPr lang="tr-TR" dirty="0"/>
              <a:t> </a:t>
            </a:r>
            <a:r>
              <a:rPr lang="tr-TR" dirty="0" err="1"/>
              <a:t>Ripon</a:t>
            </a:r>
            <a:r>
              <a:rPr lang="tr-TR" dirty="0"/>
              <a:t> ( 1880-1884 genel vali) yönetiminde belediye seçimleri başladığında Hindu ve Müslümanlar için bir denge sağlamak amacıyla adaylık sistemi, kullanıldı.</a:t>
            </a:r>
          </a:p>
        </p:txBody>
      </p:sp>
    </p:spTree>
    <p:extLst>
      <p:ext uri="{BB962C8B-B14F-4D97-AF65-F5344CB8AC3E}">
        <p14:creationId xmlns:p14="http://schemas.microsoft.com/office/powerpoint/2010/main" val="37147362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8725E5E-8533-4F3A-B159-844F3212F360}"/>
              </a:ext>
            </a:extLst>
          </p:cNvPr>
          <p:cNvSpPr>
            <a:spLocks noGrp="1"/>
          </p:cNvSpPr>
          <p:nvPr>
            <p:ph idx="1"/>
          </p:nvPr>
        </p:nvSpPr>
        <p:spPr/>
        <p:txBody>
          <a:bodyPr>
            <a:normAutofit/>
          </a:bodyPr>
          <a:lstStyle/>
          <a:p>
            <a:r>
              <a:rPr lang="tr-TR" sz="2500" dirty="0"/>
              <a:t>Çok farklı özellikler barındırmalarına rağmen bu iki grup “çoğunluk” ve “azınlık” olarak kavramsallaştırıldı.  Genel vali adına Delhi’de 2 haftada bir yayınlanan </a:t>
            </a:r>
            <a:r>
              <a:rPr lang="tr-TR" sz="2500" dirty="0" err="1"/>
              <a:t>Lytton</a:t>
            </a:r>
            <a:r>
              <a:rPr lang="tr-TR" sz="2500" dirty="0"/>
              <a:t> </a:t>
            </a:r>
            <a:r>
              <a:rPr lang="tr-TR" sz="2500" dirty="0" err="1"/>
              <a:t>Gazette</a:t>
            </a:r>
            <a:r>
              <a:rPr lang="tr-TR" sz="2500" dirty="0"/>
              <a:t> adlı Urduca dergi sömürge gerilimlerini anlatıyordu. Dergi bir sayısında 1877 toplantısını övüyor, modern kentin dilini kullanarak ‘’feodal’’ bağların altını çiziyor ve toplantının amacını ‘’kamu yararı’’ olarak tanımlıyordu.</a:t>
            </a:r>
          </a:p>
        </p:txBody>
      </p:sp>
    </p:spTree>
    <p:extLst>
      <p:ext uri="{BB962C8B-B14F-4D97-AF65-F5344CB8AC3E}">
        <p14:creationId xmlns:p14="http://schemas.microsoft.com/office/powerpoint/2010/main" val="17774244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4098" name="Picture 2" descr="C:\Users\HP\Desktop\asdas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37460" y="0"/>
            <a:ext cx="596265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60248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60A65E2-DF8F-46F2-96D1-E3A4843A690F}"/>
              </a:ext>
            </a:extLst>
          </p:cNvPr>
          <p:cNvSpPr>
            <a:spLocks noGrp="1"/>
          </p:cNvSpPr>
          <p:nvPr>
            <p:ph type="title"/>
          </p:nvPr>
        </p:nvSpPr>
        <p:spPr/>
        <p:txBody>
          <a:bodyPr/>
          <a:lstStyle/>
          <a:p>
            <a:r>
              <a:rPr lang="tr-TR" b="1" dirty="0"/>
              <a:t>İNGİLİZCE ÖĞRENİM GÖRENLER:</a:t>
            </a:r>
            <a:endParaRPr lang="tr-TR" dirty="0"/>
          </a:p>
        </p:txBody>
      </p:sp>
      <p:sp>
        <p:nvSpPr>
          <p:cNvPr id="3" name="İçerik Yer Tutucusu 2">
            <a:extLst>
              <a:ext uri="{FF2B5EF4-FFF2-40B4-BE49-F238E27FC236}">
                <a16:creationId xmlns:a16="http://schemas.microsoft.com/office/drawing/2014/main" id="{9390A1BD-EAA6-4B5D-8360-A5FDF48D7DE1}"/>
              </a:ext>
            </a:extLst>
          </p:cNvPr>
          <p:cNvSpPr>
            <a:spLocks noGrp="1"/>
          </p:cNvSpPr>
          <p:nvPr>
            <p:ph idx="1"/>
          </p:nvPr>
        </p:nvSpPr>
        <p:spPr/>
        <p:txBody>
          <a:bodyPr/>
          <a:lstStyle/>
          <a:p>
            <a:r>
              <a:rPr lang="tr-TR" sz="2500" dirty="0"/>
              <a:t>1877 toplantısıyla sömürge hükümeti, gazetecileri kamusal düzeyde ilk kez tanımış ve ülke çapında yapılan davetlerle gazetecilerin buluşması sağlanmıştı. Aralarında yerel dillerde gazete çıkaranlarında bulunduğu kesim, İngilizce öğrenim görmüş seçkin grubunu temsil ediyordu. Bu insanlar, </a:t>
            </a:r>
            <a:r>
              <a:rPr lang="tr-TR" sz="2500" dirty="0" err="1"/>
              <a:t>Sir</a:t>
            </a:r>
            <a:r>
              <a:rPr lang="tr-TR" sz="2500" dirty="0"/>
              <a:t> Charles  </a:t>
            </a:r>
            <a:r>
              <a:rPr lang="tr-TR" sz="2500" dirty="0" err="1"/>
              <a:t>Wood’un</a:t>
            </a:r>
            <a:r>
              <a:rPr lang="tr-TR" sz="2500" dirty="0"/>
              <a:t> 1854’teki Eğitim atılımının ve </a:t>
            </a:r>
            <a:r>
              <a:rPr lang="tr-TR" sz="2500" dirty="0" err="1"/>
              <a:t>Dalhousie’nin</a:t>
            </a:r>
            <a:r>
              <a:rPr lang="tr-TR" sz="2500" dirty="0"/>
              <a:t> 1857’de üç başkentte Hindistan’ın ilk üç üniversitenin açılmasıyla sonuçlanan modernlik hareketinin ürünüydü.</a:t>
            </a:r>
            <a:endParaRPr lang="tr-TR" dirty="0"/>
          </a:p>
        </p:txBody>
      </p:sp>
    </p:spTree>
    <p:extLst>
      <p:ext uri="{BB962C8B-B14F-4D97-AF65-F5344CB8AC3E}">
        <p14:creationId xmlns:p14="http://schemas.microsoft.com/office/powerpoint/2010/main" val="13078390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DF50297-4C85-48A0-AD54-3E6958AF41FE}"/>
              </a:ext>
            </a:extLst>
          </p:cNvPr>
          <p:cNvSpPr>
            <a:spLocks noGrp="1"/>
          </p:cNvSpPr>
          <p:nvPr>
            <p:ph idx="1"/>
          </p:nvPr>
        </p:nvSpPr>
        <p:spPr/>
        <p:txBody>
          <a:bodyPr/>
          <a:lstStyle/>
          <a:p>
            <a:r>
              <a:rPr lang="tr-TR" dirty="0"/>
              <a:t> Daha sonra özel okullarda açıldı ve bunun için bağış toplandı. İngilizce öğrenim görmüş bu topluluk hakkında üç noktaya değinebiliriz; bu topluluk bölgelerdeki seçkinlerin temsilcileriydi. Bu olgunun seçkin olmayanlar tarafından uzun vadeli sonuçları oldu. Örneğin; Batı’da ve Güney’de Brahman olmayanlar, Batılı eğitim alma konusunda Brahmanlarla aynı fırsata sahip değildi. İkincisi, İngilizce ortak bir dili olmayan Hintliler arasında bir bağ kurdu. Ayrıca, İngilizce öğrenim görenlerin büyük bir kısmı hükümet işleri hukuk ve gazetecilik gibi mesleki konularda kendi bölgeleri dışında deneyim kazanma fırsatı buldu. </a:t>
            </a:r>
          </a:p>
        </p:txBody>
      </p:sp>
    </p:spTree>
    <p:extLst>
      <p:ext uri="{BB962C8B-B14F-4D97-AF65-F5344CB8AC3E}">
        <p14:creationId xmlns:p14="http://schemas.microsoft.com/office/powerpoint/2010/main" val="27633177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71A032D-851C-48D5-BA57-89DAAB38C81E}"/>
              </a:ext>
            </a:extLst>
          </p:cNvPr>
          <p:cNvSpPr>
            <a:spLocks noGrp="1"/>
          </p:cNvSpPr>
          <p:nvPr>
            <p:ph idx="1"/>
          </p:nvPr>
        </p:nvSpPr>
        <p:spPr/>
        <p:txBody>
          <a:bodyPr>
            <a:noAutofit/>
          </a:bodyPr>
          <a:lstStyle/>
          <a:p>
            <a:r>
              <a:rPr lang="tr-TR" sz="2500" dirty="0"/>
              <a:t>Üçüncüsü liberal siyaset konusunda daha iyi bir kavrayış edinen bu insanlar daha sonra geleneksel nüfuzlu insanlarla rekabete girebildi. Seçim politikaları gündeme geldiğinde genelde bu kesimden kişiler aday oldu. Bu kesim İngiliz politikalarına karşı çıkmak için liberal söylemin değerlerini kullandı. Örneğin </a:t>
            </a:r>
            <a:r>
              <a:rPr lang="tr-TR" sz="2500" dirty="0" err="1"/>
              <a:t>Lytton</a:t>
            </a:r>
            <a:r>
              <a:rPr lang="tr-TR" sz="2500" dirty="0"/>
              <a:t> gazetecilerin toplanmasından bir yıl sonra yerel basına ağır kısıtlamalar getirdi. Bir yıl </a:t>
            </a:r>
            <a:r>
              <a:rPr lang="tr-TR" sz="2500"/>
              <a:t>sonra Lancashire </a:t>
            </a:r>
            <a:r>
              <a:rPr lang="tr-TR" sz="2500" dirty="0"/>
              <a:t>pamuklu tekstil ürünlerinin Hindistan pazarına girmesini sağlamak için gümrük tarifesini kaldırdı.</a:t>
            </a:r>
          </a:p>
        </p:txBody>
      </p:sp>
    </p:spTree>
    <p:extLst>
      <p:ext uri="{BB962C8B-B14F-4D97-AF65-F5344CB8AC3E}">
        <p14:creationId xmlns:p14="http://schemas.microsoft.com/office/powerpoint/2010/main" val="8808180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3A8727B-6CE5-41DC-8FF4-2973F013EE12}"/>
              </a:ext>
            </a:extLst>
          </p:cNvPr>
          <p:cNvSpPr>
            <a:spLocks noGrp="1"/>
          </p:cNvSpPr>
          <p:nvPr>
            <p:ph idx="1"/>
          </p:nvPr>
        </p:nvSpPr>
        <p:spPr/>
        <p:txBody>
          <a:bodyPr>
            <a:normAutofit/>
          </a:bodyPr>
          <a:lstStyle/>
          <a:p>
            <a:r>
              <a:rPr lang="tr-TR" sz="2500" dirty="0"/>
              <a:t>Afganistan siyaseti Hindistan ve anavatanda hoş karşılanmadı. Ve 1880 İngiliz seçimlerinde Benjamin </a:t>
            </a:r>
            <a:r>
              <a:rPr lang="tr-TR" sz="2500" dirty="0" err="1"/>
              <a:t>Disrael’inin</a:t>
            </a:r>
            <a:r>
              <a:rPr lang="tr-TR" sz="2500" dirty="0"/>
              <a:t> düşmesinde payı oldu. Batılı eğitim almış kesim, 1878 de yerel basın yasasını çıkaran ve 1882 tasarısıyla yerel bir özerk yönetim çerçevesi sunan </a:t>
            </a:r>
            <a:r>
              <a:rPr lang="tr-TR" sz="2500" dirty="0" err="1"/>
              <a:t>Riponu</a:t>
            </a:r>
            <a:r>
              <a:rPr lang="tr-TR" sz="2500" dirty="0"/>
              <a:t> sıcak karşıladı. Tasarıya göre Hint kamu görevlisi olan yargıçlar Avrupalıları yargılayabileceklerdi. Hindistan’da yaşayan Avrupalılar da buna itiraz etti.</a:t>
            </a:r>
          </a:p>
        </p:txBody>
      </p:sp>
    </p:spTree>
    <p:extLst>
      <p:ext uri="{BB962C8B-B14F-4D97-AF65-F5344CB8AC3E}">
        <p14:creationId xmlns:p14="http://schemas.microsoft.com/office/powerpoint/2010/main" val="17120204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9AA4FEC-284B-48DB-AE58-62D1109DCC0F}"/>
              </a:ext>
            </a:extLst>
          </p:cNvPr>
          <p:cNvSpPr>
            <a:spLocks noGrp="1"/>
          </p:cNvSpPr>
          <p:nvPr>
            <p:ph idx="1"/>
          </p:nvPr>
        </p:nvSpPr>
        <p:spPr/>
        <p:txBody>
          <a:bodyPr>
            <a:normAutofit/>
          </a:bodyPr>
          <a:lstStyle/>
          <a:p>
            <a:r>
              <a:rPr lang="tr-TR" sz="2800" dirty="0"/>
              <a:t>Mesele, yargılanacak olan Avrupalılara yarısı Avrupalılardan oluşan jüri talep etme hakkı verilmesiyle çözüldü. Ayrıca bu yeni politika yönetim başkentlerinde uygulanacaktı. Bu yıllarda Hindistan devlet memurluğu idaresine girmek daha da zorlaştı. Sınavlar sadece Londra’da yapılıyordu ve 1878 de sınava giriş için gereken yaş sınırı 19’a düşürüldü.</a:t>
            </a:r>
          </a:p>
        </p:txBody>
      </p:sp>
    </p:spTree>
    <p:extLst>
      <p:ext uri="{BB962C8B-B14F-4D97-AF65-F5344CB8AC3E}">
        <p14:creationId xmlns:p14="http://schemas.microsoft.com/office/powerpoint/2010/main" val="20316393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11F408-DC86-4919-95FF-2E8C8D03A364}"/>
              </a:ext>
            </a:extLst>
          </p:cNvPr>
          <p:cNvSpPr>
            <a:spLocks noGrp="1"/>
          </p:cNvSpPr>
          <p:nvPr>
            <p:ph type="title"/>
          </p:nvPr>
        </p:nvSpPr>
        <p:spPr>
          <a:xfrm>
            <a:off x="1199789" y="486465"/>
            <a:ext cx="9603274" cy="1049235"/>
          </a:xfrm>
        </p:spPr>
        <p:txBody>
          <a:bodyPr>
            <a:normAutofit fontScale="90000"/>
          </a:bodyPr>
          <a:lstStyle/>
          <a:p>
            <a:r>
              <a:rPr lang="tr-TR" b="1" dirty="0"/>
              <a:t>BRİTANYA YÖNETİMİNİN YAPILANDIRILMASI: </a:t>
            </a:r>
            <a:br>
              <a:rPr lang="tr-TR" b="1" dirty="0"/>
            </a:br>
            <a:r>
              <a:rPr lang="tr-TR" b="1" dirty="0"/>
              <a:t>GÜVENLİK, SAĞLIK HİZMETLERİ, TOPLUMSAL DÜZENLEME </a:t>
            </a:r>
            <a:endParaRPr lang="tr-TR" dirty="0"/>
          </a:p>
        </p:txBody>
      </p:sp>
      <p:sp>
        <p:nvSpPr>
          <p:cNvPr id="3" name="İçerik Yer Tutucusu 2">
            <a:extLst>
              <a:ext uri="{FF2B5EF4-FFF2-40B4-BE49-F238E27FC236}">
                <a16:creationId xmlns:a16="http://schemas.microsoft.com/office/drawing/2014/main" id="{EC33AA7C-6873-4AA4-9BEF-93F388A96C10}"/>
              </a:ext>
            </a:extLst>
          </p:cNvPr>
          <p:cNvSpPr>
            <a:spLocks noGrp="1"/>
          </p:cNvSpPr>
          <p:nvPr>
            <p:ph idx="1"/>
          </p:nvPr>
        </p:nvSpPr>
        <p:spPr/>
        <p:txBody>
          <a:bodyPr>
            <a:normAutofit/>
          </a:bodyPr>
          <a:lstStyle/>
          <a:p>
            <a:r>
              <a:rPr lang="tr-TR" sz="2500" dirty="0"/>
              <a:t>İsyan sırasındaki korku ve ırkçılık, ilerleyen yıllarda İngilterelilerin kendilerine korunaklı mekânlar yaratmasıyla iyice görünür hale geldi. Bu mekânlar, eski şehirleri niteleyen düzensizliğin yanı sıra ırk ayrımıyla da bağlantılıydı. Eski şehir merkezlerindeki düzensizlik; hızla artan nüfusa bağlı olarak şehirlerdeki sağlık hizmetlerinde bir çöküşe sebep oldu ve salgın hastalık tehdidi ortaya çıktı.</a:t>
            </a:r>
          </a:p>
          <a:p>
            <a:endParaRPr lang="tr-TR" dirty="0"/>
          </a:p>
        </p:txBody>
      </p:sp>
    </p:spTree>
    <p:extLst>
      <p:ext uri="{BB962C8B-B14F-4D97-AF65-F5344CB8AC3E}">
        <p14:creationId xmlns:p14="http://schemas.microsoft.com/office/powerpoint/2010/main" val="23804338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7DA71AB-3649-4D9D-8619-BC3B8BC77DA9}"/>
              </a:ext>
            </a:extLst>
          </p:cNvPr>
          <p:cNvSpPr>
            <a:spLocks noGrp="1"/>
          </p:cNvSpPr>
          <p:nvPr>
            <p:ph type="title"/>
          </p:nvPr>
        </p:nvSpPr>
        <p:spPr/>
        <p:txBody>
          <a:bodyPr/>
          <a:lstStyle/>
          <a:p>
            <a:r>
              <a:rPr lang="tr-TR" b="1" dirty="0"/>
              <a:t>YEREL DİLLER: </a:t>
            </a:r>
            <a:endParaRPr lang="tr-TR" dirty="0"/>
          </a:p>
        </p:txBody>
      </p:sp>
      <p:sp>
        <p:nvSpPr>
          <p:cNvPr id="3" name="İçerik Yer Tutucusu 2">
            <a:extLst>
              <a:ext uri="{FF2B5EF4-FFF2-40B4-BE49-F238E27FC236}">
                <a16:creationId xmlns:a16="http://schemas.microsoft.com/office/drawing/2014/main" id="{01C47680-C380-433B-9A7C-8787F8238B71}"/>
              </a:ext>
            </a:extLst>
          </p:cNvPr>
          <p:cNvSpPr>
            <a:spLocks noGrp="1"/>
          </p:cNvSpPr>
          <p:nvPr>
            <p:ph idx="1"/>
          </p:nvPr>
        </p:nvSpPr>
        <p:spPr/>
        <p:txBody>
          <a:bodyPr/>
          <a:lstStyle/>
          <a:p>
            <a:r>
              <a:rPr lang="tr-TR" sz="2500" dirty="0"/>
              <a:t>19.yüzyılın ikinci yarısı </a:t>
            </a:r>
            <a:r>
              <a:rPr lang="tr-TR" sz="2500" dirty="0" err="1"/>
              <a:t>Bengali</a:t>
            </a:r>
            <a:r>
              <a:rPr lang="tr-TR" sz="2500" dirty="0"/>
              <a:t>, Hintçe, Urduca, </a:t>
            </a:r>
            <a:r>
              <a:rPr lang="tr-TR" sz="2500" dirty="0" err="1"/>
              <a:t>Marathi</a:t>
            </a:r>
            <a:r>
              <a:rPr lang="tr-TR" sz="2500" dirty="0"/>
              <a:t> ve Tamil gibi modern Hint dillerinin tanımlanıp şekillendiği bir dönemdi. Misyonerler, oryantalistler, hükümet yetkileri ve her şeyden önce söz konusu dilleri konuşanlar bu dilleri yeni kullanım yoluyla dönüştürdü. Yerel dillerde çıkan etkili yayınlar, ‘’ feodal’’ ve ‘’liberal’’ </a:t>
            </a:r>
            <a:r>
              <a:rPr lang="tr-TR" sz="2500" dirty="0" err="1"/>
              <a:t>lerin</a:t>
            </a:r>
            <a:r>
              <a:rPr lang="tr-TR" sz="2500" dirty="0"/>
              <a:t> bir arada var olduğu ve birbirini değiştirdiği yeni bir orta sınıfın ürünüydü. </a:t>
            </a:r>
          </a:p>
          <a:p>
            <a:endParaRPr lang="tr-TR" dirty="0"/>
          </a:p>
        </p:txBody>
      </p:sp>
    </p:spTree>
    <p:extLst>
      <p:ext uri="{BB962C8B-B14F-4D97-AF65-F5344CB8AC3E}">
        <p14:creationId xmlns:p14="http://schemas.microsoft.com/office/powerpoint/2010/main" val="9846767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C2649B8-9696-4709-8D56-1C5DDD0ABDCF}"/>
              </a:ext>
            </a:extLst>
          </p:cNvPr>
          <p:cNvSpPr>
            <a:spLocks noGrp="1"/>
          </p:cNvSpPr>
          <p:nvPr>
            <p:ph idx="1"/>
          </p:nvPr>
        </p:nvSpPr>
        <p:spPr/>
        <p:txBody>
          <a:bodyPr>
            <a:normAutofit lnSpcReduction="10000"/>
          </a:bodyPr>
          <a:lstStyle/>
          <a:p>
            <a:r>
              <a:rPr lang="tr-TR" dirty="0"/>
              <a:t>-</a:t>
            </a:r>
            <a:r>
              <a:rPr lang="tr-TR" sz="2500" dirty="0"/>
              <a:t>Bilimsel eser (</a:t>
            </a:r>
            <a:r>
              <a:rPr lang="tr-TR" sz="2500" dirty="0" err="1"/>
              <a:t>Seyyid</a:t>
            </a:r>
            <a:r>
              <a:rPr lang="tr-TR" sz="2500" dirty="0"/>
              <a:t> </a:t>
            </a:r>
            <a:r>
              <a:rPr lang="tr-TR" sz="2500" dirty="0" err="1"/>
              <a:t>Ahmed</a:t>
            </a:r>
            <a:r>
              <a:rPr lang="tr-TR" sz="2500" dirty="0"/>
              <a:t> Han)</a:t>
            </a:r>
            <a:br>
              <a:rPr lang="tr-TR" sz="2500" dirty="0"/>
            </a:br>
            <a:r>
              <a:rPr lang="tr-TR" sz="2500" dirty="0"/>
              <a:t>-Söylev (</a:t>
            </a:r>
            <a:r>
              <a:rPr lang="tr-TR" sz="2500" dirty="0" err="1"/>
              <a:t>Keshap</a:t>
            </a:r>
            <a:r>
              <a:rPr lang="tr-TR" sz="2500" dirty="0"/>
              <a:t> </a:t>
            </a:r>
            <a:r>
              <a:rPr lang="tr-TR" sz="2500" dirty="0" err="1"/>
              <a:t>Çandra</a:t>
            </a:r>
            <a:r>
              <a:rPr lang="tr-TR" sz="2500" dirty="0"/>
              <a:t> Sen)</a:t>
            </a:r>
            <a:br>
              <a:rPr lang="tr-TR" sz="2500" dirty="0"/>
            </a:br>
            <a:r>
              <a:rPr lang="tr-TR" sz="2500" dirty="0"/>
              <a:t>-Gazeteler (</a:t>
            </a:r>
            <a:r>
              <a:rPr lang="tr-TR" sz="2500" dirty="0" err="1"/>
              <a:t>Lytton</a:t>
            </a:r>
            <a:r>
              <a:rPr lang="tr-TR" sz="2500" dirty="0"/>
              <a:t> </a:t>
            </a:r>
            <a:r>
              <a:rPr lang="tr-TR" sz="2500" dirty="0" err="1"/>
              <a:t>Gazette</a:t>
            </a:r>
            <a:r>
              <a:rPr lang="tr-TR" sz="2500" dirty="0"/>
              <a:t> </a:t>
            </a:r>
            <a:r>
              <a:rPr lang="tr-TR" sz="2500" dirty="0" err="1"/>
              <a:t>Harischandra</a:t>
            </a:r>
            <a:r>
              <a:rPr lang="tr-TR" sz="2500" dirty="0"/>
              <a:t>)</a:t>
            </a:r>
            <a:br>
              <a:rPr lang="tr-TR" sz="2500" dirty="0"/>
            </a:br>
            <a:r>
              <a:rPr lang="tr-TR" sz="2500" dirty="0"/>
              <a:t>-Roman (Nezir </a:t>
            </a:r>
            <a:r>
              <a:rPr lang="tr-TR" sz="2500" dirty="0" err="1"/>
              <a:t>Ahmed</a:t>
            </a:r>
            <a:r>
              <a:rPr lang="tr-TR" sz="2500" dirty="0"/>
              <a:t>)</a:t>
            </a:r>
            <a:br>
              <a:rPr lang="tr-TR" sz="2500" dirty="0"/>
            </a:br>
            <a:r>
              <a:rPr lang="tr-TR" sz="2500" dirty="0"/>
              <a:t>Bu eserlerde ki alıntıların çoğu yerel dilleri biçimlendiren yeni türlerin örnekleridir. Özellikle de yerel dilde yazılan romanlar yeni sınıfsal gerilimler, eğitimli kesimlerin tercihleri, kızların aile içindeki sosyalleşmesi gibi meseleleri keşfetme aracı oldu. </a:t>
            </a:r>
          </a:p>
        </p:txBody>
      </p:sp>
    </p:spTree>
    <p:extLst>
      <p:ext uri="{BB962C8B-B14F-4D97-AF65-F5344CB8AC3E}">
        <p14:creationId xmlns:p14="http://schemas.microsoft.com/office/powerpoint/2010/main" val="3748178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3351022-4085-45F7-BE46-968420251470}"/>
              </a:ext>
            </a:extLst>
          </p:cNvPr>
          <p:cNvSpPr>
            <a:spLocks noGrp="1"/>
          </p:cNvSpPr>
          <p:nvPr>
            <p:ph idx="1"/>
          </p:nvPr>
        </p:nvSpPr>
        <p:spPr>
          <a:xfrm>
            <a:off x="1451582" y="1975972"/>
            <a:ext cx="9603274" cy="3450615"/>
          </a:xfrm>
        </p:spPr>
        <p:txBody>
          <a:bodyPr>
            <a:noAutofit/>
          </a:bodyPr>
          <a:lstStyle/>
          <a:p>
            <a:r>
              <a:rPr lang="tr-TR" sz="2800" dirty="0"/>
              <a:t>1842 yılına ait </a:t>
            </a:r>
            <a:r>
              <a:rPr lang="tr-TR" sz="2800" dirty="0" err="1"/>
              <a:t>Chadwick</a:t>
            </a:r>
            <a:r>
              <a:rPr lang="tr-TR" sz="2800" dirty="0"/>
              <a:t> Raporu, alt sınıflardan ‘’kısa ömürlü, ölçüsüz ve şehvetli hazların peşinden koşan’’ insanlar olarak bahsediyordu. Hindistan’da bu tür yargılar ırka atfediliyordu ve Avrupalıların çıkarını koruyacak önlemler alınıyordu. </a:t>
            </a:r>
            <a:r>
              <a:rPr lang="tr-TR" sz="2800" dirty="0" err="1"/>
              <a:t>Hıfzısıhha</a:t>
            </a:r>
            <a:r>
              <a:rPr lang="tr-TR" sz="2800" dirty="0"/>
              <a:t> kurullarının ve belediye meclislerinin kurulmasıyla, sağlık koşullarını iyileştirecek adımlar atıldı. Ama kaynaklar adaletsiz bir şekilde Avrupalıların yaşadığı bölgelere ayrıldı. </a:t>
            </a:r>
          </a:p>
        </p:txBody>
      </p:sp>
    </p:spTree>
    <p:extLst>
      <p:ext uri="{BB962C8B-B14F-4D97-AF65-F5344CB8AC3E}">
        <p14:creationId xmlns:p14="http://schemas.microsoft.com/office/powerpoint/2010/main" val="2128857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085418E-9D93-4326-905A-35E2A7C0E735}"/>
              </a:ext>
            </a:extLst>
          </p:cNvPr>
          <p:cNvSpPr>
            <a:spLocks noGrp="1"/>
          </p:cNvSpPr>
          <p:nvPr>
            <p:ph idx="1"/>
          </p:nvPr>
        </p:nvSpPr>
        <p:spPr/>
        <p:txBody>
          <a:bodyPr>
            <a:noAutofit/>
          </a:bodyPr>
          <a:lstStyle/>
          <a:p>
            <a:r>
              <a:rPr lang="tr-TR" sz="2500" dirty="0"/>
              <a:t>Demiryolu hattı diğer yerlerde olduğu gibi </a:t>
            </a:r>
            <a:r>
              <a:rPr lang="tr-TR" sz="2500" dirty="0" err="1"/>
              <a:t>Allahâbad’da</a:t>
            </a:r>
            <a:r>
              <a:rPr lang="tr-TR" sz="2500" dirty="0"/>
              <a:t> da Avrupalı nüfus için temel savunma amacı olarak görülüyordu ve 1858’de kurulmuş sivil hatlarla eski şehir arasında bariyer işlevi görüyordu.  Sivil hat bölgesindeki köyler boşaltıldı ve yerine asfalt sokaklar yapıldı. Nüfus yoğunluğu oldukça düşüktü, Avrupalı sakinler ‘’bungalov’’ denilen evlerde yaşıyordu. Sosyal yaşam tamamen Avrupa tarzındaydı. Askeri karargâh eski şehrin kuzeyine kurulmuştu ve Avrupalı sivillerin güvenliğini sağlamak için yerleşim alanının hemen yanı başındaydı. </a:t>
            </a:r>
          </a:p>
        </p:txBody>
      </p:sp>
    </p:spTree>
    <p:extLst>
      <p:ext uri="{BB962C8B-B14F-4D97-AF65-F5344CB8AC3E}">
        <p14:creationId xmlns:p14="http://schemas.microsoft.com/office/powerpoint/2010/main" val="2393347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HP\Desktop\A. British Residency at Thycaud (Cover Image)_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1999"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8529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2800EF4-0C90-4702-8EB7-DF811418359B}"/>
              </a:ext>
            </a:extLst>
          </p:cNvPr>
          <p:cNvSpPr>
            <a:spLocks noGrp="1"/>
          </p:cNvSpPr>
          <p:nvPr>
            <p:ph idx="1"/>
          </p:nvPr>
        </p:nvSpPr>
        <p:spPr>
          <a:xfrm>
            <a:off x="1451582" y="2015730"/>
            <a:ext cx="9603274" cy="3669450"/>
          </a:xfrm>
        </p:spPr>
        <p:txBody>
          <a:bodyPr>
            <a:normAutofit/>
          </a:bodyPr>
          <a:lstStyle/>
          <a:p>
            <a:r>
              <a:rPr lang="tr-TR" dirty="0"/>
              <a:t> İki yerleşim bölgesi, Avrupalılar ile yerliler arasında tampon işlevi görüyordu. Birincisi tren istasyonunun yanındaki Avrasyalı veya </a:t>
            </a:r>
            <a:r>
              <a:rPr lang="tr-TR" dirty="0" err="1"/>
              <a:t>Anglo</a:t>
            </a:r>
            <a:r>
              <a:rPr lang="tr-TR" dirty="0"/>
              <a:t>-Hint yerleşim alanı diğeri ise </a:t>
            </a:r>
            <a:r>
              <a:rPr lang="tr-TR" dirty="0" err="1"/>
              <a:t>Bengallilerdi</a:t>
            </a:r>
            <a:r>
              <a:rPr lang="tr-TR" dirty="0"/>
              <a:t>. </a:t>
            </a:r>
            <a:r>
              <a:rPr lang="tr-TR" dirty="0" err="1"/>
              <a:t>Anglo</a:t>
            </a:r>
            <a:r>
              <a:rPr lang="tr-TR" dirty="0"/>
              <a:t>-Hintliler sadece demiryolu hatlarında görevlendirilirken, </a:t>
            </a:r>
            <a:r>
              <a:rPr lang="tr-TR" dirty="0" err="1"/>
              <a:t>Bengalliler</a:t>
            </a:r>
            <a:r>
              <a:rPr lang="tr-TR" dirty="0"/>
              <a:t> aldıkları eğitim sayesinde yönetim kademelerinde görev alıyorlardı.  Kendilerine ayrılmış kentsel yerleşimlerin dışında İngilizler hastalığın kol gezdiği yerlerden uzak duruyorlardı. Bunun için kuzeyde </a:t>
            </a:r>
            <a:r>
              <a:rPr lang="tr-TR" dirty="0" err="1"/>
              <a:t>Himalayalara</a:t>
            </a:r>
            <a:r>
              <a:rPr lang="tr-TR" dirty="0"/>
              <a:t> ve güneyde </a:t>
            </a:r>
            <a:r>
              <a:rPr lang="tr-TR" dirty="0" err="1"/>
              <a:t>Nilgiri</a:t>
            </a:r>
            <a:r>
              <a:rPr lang="tr-TR" dirty="0"/>
              <a:t> tepelerine yerleştiler. 1865’te John Lawrence, Kalküta’dan 900 mil uzaklıkta ve tepelere doğru 50 mil içerde </a:t>
            </a:r>
            <a:r>
              <a:rPr lang="tr-TR" dirty="0" err="1"/>
              <a:t>Simla’yı</a:t>
            </a:r>
            <a:r>
              <a:rPr lang="tr-TR" dirty="0"/>
              <a:t> kurdu ve burası İngiltere </a:t>
            </a:r>
            <a:r>
              <a:rPr lang="tr-TR" dirty="0" err="1"/>
              <a:t>Hindistanının</a:t>
            </a:r>
            <a:r>
              <a:rPr lang="tr-TR" dirty="0"/>
              <a:t> yazlık başkenti oldu.</a:t>
            </a:r>
          </a:p>
        </p:txBody>
      </p:sp>
    </p:spTree>
    <p:extLst>
      <p:ext uri="{BB962C8B-B14F-4D97-AF65-F5344CB8AC3E}">
        <p14:creationId xmlns:p14="http://schemas.microsoft.com/office/powerpoint/2010/main" val="3689302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47E8D4-17E4-4F9A-B20F-060F942D2BC9}"/>
              </a:ext>
            </a:extLst>
          </p:cNvPr>
          <p:cNvSpPr>
            <a:spLocks noGrp="1"/>
          </p:cNvSpPr>
          <p:nvPr>
            <p:ph idx="1"/>
          </p:nvPr>
        </p:nvSpPr>
        <p:spPr/>
        <p:txBody>
          <a:bodyPr>
            <a:normAutofit/>
          </a:bodyPr>
          <a:lstStyle/>
          <a:p>
            <a:r>
              <a:rPr lang="tr-TR" sz="2500" dirty="0"/>
              <a:t>İngiltereliler, özellikle 1857 ayaklanmasından sonra Hint toplumunu daha yoğun bir şekilde denetleme yoluna gittiler. İsyan sonrası oluşturulan kurumlar arasında, 1878’de kurulan </a:t>
            </a:r>
            <a:r>
              <a:rPr lang="tr-TR" sz="2500" dirty="0" err="1"/>
              <a:t>Survey</a:t>
            </a:r>
            <a:r>
              <a:rPr lang="tr-TR" sz="2500" dirty="0"/>
              <a:t> of </a:t>
            </a:r>
            <a:r>
              <a:rPr lang="tr-TR" sz="2500" dirty="0" err="1"/>
              <a:t>India</a:t>
            </a:r>
            <a:r>
              <a:rPr lang="tr-TR" sz="2500" dirty="0"/>
              <a:t> da vardı ve 1872’de Hindistan çapında yapılan Hint Nüfus Sayımı 1881’den itibaren on yılda bir tekrarlandı. İsyandan sonra gazete ve dergilerin kayıt altına alınmasına ilişkin bir düzenleme getirildi. Basılan kitap ve broşürlerin bir kopyası hükümete gönderilmek zorundaydı. </a:t>
            </a:r>
          </a:p>
        </p:txBody>
      </p:sp>
    </p:spTree>
    <p:extLst>
      <p:ext uri="{BB962C8B-B14F-4D97-AF65-F5344CB8AC3E}">
        <p14:creationId xmlns:p14="http://schemas.microsoft.com/office/powerpoint/2010/main" val="3165693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1C9515E-E159-49B3-97C8-F4F524EF4D38}"/>
              </a:ext>
            </a:extLst>
          </p:cNvPr>
          <p:cNvSpPr>
            <a:spLocks noGrp="1"/>
          </p:cNvSpPr>
          <p:nvPr>
            <p:ph type="title"/>
          </p:nvPr>
        </p:nvSpPr>
        <p:spPr/>
        <p:txBody>
          <a:bodyPr/>
          <a:lstStyle/>
          <a:p>
            <a:r>
              <a:rPr lang="tr-TR" b="1" dirty="0"/>
              <a:t>DOĞAL LİDERLER VE MODERTİNE’NİN DİLLERİ</a:t>
            </a:r>
            <a:endParaRPr lang="tr-TR" dirty="0"/>
          </a:p>
        </p:txBody>
      </p:sp>
      <p:sp>
        <p:nvSpPr>
          <p:cNvPr id="3" name="İçerik Yer Tutucusu 2">
            <a:extLst>
              <a:ext uri="{FF2B5EF4-FFF2-40B4-BE49-F238E27FC236}">
                <a16:creationId xmlns:a16="http://schemas.microsoft.com/office/drawing/2014/main" id="{F3DE8963-D961-4956-B46A-9FF8675F9041}"/>
              </a:ext>
            </a:extLst>
          </p:cNvPr>
          <p:cNvSpPr>
            <a:spLocks noGrp="1"/>
          </p:cNvSpPr>
          <p:nvPr>
            <p:ph idx="1"/>
          </p:nvPr>
        </p:nvSpPr>
        <p:spPr/>
        <p:txBody>
          <a:bodyPr/>
          <a:lstStyle/>
          <a:p>
            <a:r>
              <a:rPr lang="tr-TR" sz="2500" dirty="0" err="1"/>
              <a:t>Keshap</a:t>
            </a:r>
            <a:r>
              <a:rPr lang="tr-TR" sz="2500" dirty="0"/>
              <a:t> </a:t>
            </a:r>
            <a:r>
              <a:rPr lang="tr-TR" sz="2500" dirty="0" err="1"/>
              <a:t>Çandra</a:t>
            </a:r>
            <a:r>
              <a:rPr lang="tr-TR" sz="2500" dirty="0"/>
              <a:t> Sen(1839-1884) sömürge yönetimiyle iç içe geçmiş ticari ve kültürel bir çevrede yer alan seçkin bir </a:t>
            </a:r>
            <a:r>
              <a:rPr lang="tr-TR" sz="2500" dirty="0" err="1"/>
              <a:t>Bengalli</a:t>
            </a:r>
            <a:r>
              <a:rPr lang="tr-TR" sz="2500" dirty="0"/>
              <a:t> ailenin 3.kuşağına mensuptur. Sen, Hindu kolejinde eğitim gördü ve kısa yaşamını, </a:t>
            </a:r>
            <a:r>
              <a:rPr lang="tr-TR" sz="2500" dirty="0" err="1"/>
              <a:t>Brahmo</a:t>
            </a:r>
            <a:r>
              <a:rPr lang="tr-TR" sz="2500" dirty="0"/>
              <a:t> </a:t>
            </a:r>
            <a:r>
              <a:rPr lang="tr-TR" sz="2500" dirty="0" err="1"/>
              <a:t>Samaj’ın</a:t>
            </a:r>
            <a:r>
              <a:rPr lang="tr-TR" sz="2500" dirty="0"/>
              <a:t> inançlarını yaymaya adadı. İngilizceyi çok iyi konuşan Sen, Hindistan’ı bir uçtan diğerine dolaşarak, Bombaya kadar olan bölgede ve özellikle de </a:t>
            </a:r>
            <a:r>
              <a:rPr lang="tr-TR" sz="2500" dirty="0" err="1"/>
              <a:t>Bengallerin</a:t>
            </a:r>
            <a:r>
              <a:rPr lang="tr-TR" sz="2500" dirty="0"/>
              <a:t> devlet hizmetinde bulunduğu ve ticaret yaptığı yerlerdeki </a:t>
            </a:r>
            <a:r>
              <a:rPr lang="tr-TR" sz="2500" dirty="0" err="1"/>
              <a:t>Samaj</a:t>
            </a:r>
            <a:r>
              <a:rPr lang="tr-TR" sz="2500" dirty="0"/>
              <a:t> şubelerinde eğitim verdi. </a:t>
            </a:r>
          </a:p>
          <a:p>
            <a:endParaRPr lang="tr-TR" dirty="0"/>
          </a:p>
        </p:txBody>
      </p:sp>
    </p:spTree>
    <p:extLst>
      <p:ext uri="{BB962C8B-B14F-4D97-AF65-F5344CB8AC3E}">
        <p14:creationId xmlns:p14="http://schemas.microsoft.com/office/powerpoint/2010/main" val="2775650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3B89D3D-1053-43F0-97E4-9CDA61DBA53A}"/>
              </a:ext>
            </a:extLst>
          </p:cNvPr>
          <p:cNvSpPr>
            <a:spLocks noGrp="1"/>
          </p:cNvSpPr>
          <p:nvPr>
            <p:ph idx="1"/>
          </p:nvPr>
        </p:nvSpPr>
        <p:spPr/>
        <p:txBody>
          <a:bodyPr>
            <a:noAutofit/>
          </a:bodyPr>
          <a:lstStyle/>
          <a:p>
            <a:r>
              <a:rPr lang="tr-TR" sz="2500" dirty="0"/>
              <a:t>1877’de Victoria’ya ‘ Hindistan İmparatoriçesi’ unvanı verildikten hemen sonra Kalküta ; ‘ Sadakatimiz hukuka ve parlamentoya değil sadece, İngiltere kraliçesi ve Hindistan imparatoriçesi Victoria’ya karşıdır. Elbette Hindistan’daki Britanya( İngiliz )  yönetimi dünyevi tarihin değil dini tarihin bir sayfasıdır. Biz İngiltere’den modern bilim öğrenirken İngiltere’de Hindistan’dan kadim bilgeliği öğreniyor’ . Diyerek bir konuşma yaptı.</a:t>
            </a:r>
          </a:p>
        </p:txBody>
      </p:sp>
    </p:spTree>
    <p:extLst>
      <p:ext uri="{BB962C8B-B14F-4D97-AF65-F5344CB8AC3E}">
        <p14:creationId xmlns:p14="http://schemas.microsoft.com/office/powerpoint/2010/main" val="522994754"/>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Headlin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2770</TotalTime>
  <Words>1216</Words>
  <Application>Microsoft Office PowerPoint</Application>
  <PresentationFormat>Geniş ekran</PresentationFormat>
  <Paragraphs>28</Paragraphs>
  <Slides>21</Slides>
  <Notes>0</Notes>
  <HiddenSlides>0</HiddenSlides>
  <MMClips>0</MMClips>
  <ScaleCrop>false</ScaleCrop>
  <HeadingPairs>
    <vt:vector size="6" baseType="variant">
      <vt:variant>
        <vt:lpstr>Kullanılan Yazı Tipleri</vt:lpstr>
      </vt:variant>
      <vt:variant>
        <vt:i4>8</vt:i4>
      </vt:variant>
      <vt:variant>
        <vt:lpstr>Tema</vt:lpstr>
      </vt:variant>
      <vt:variant>
        <vt:i4>2</vt:i4>
      </vt:variant>
      <vt:variant>
        <vt:lpstr>Slayt Başlıkları</vt:lpstr>
      </vt:variant>
      <vt:variant>
        <vt:i4>21</vt:i4>
      </vt:variant>
    </vt:vector>
  </HeadingPairs>
  <TitlesOfParts>
    <vt:vector size="31" baseType="lpstr">
      <vt:lpstr>Abadi</vt:lpstr>
      <vt:lpstr>Andalus</vt:lpstr>
      <vt:lpstr>Arial</vt:lpstr>
      <vt:lpstr>Calibri</vt:lpstr>
      <vt:lpstr>Century Schoolbook</vt:lpstr>
      <vt:lpstr>Comic Sans MS</vt:lpstr>
      <vt:lpstr>Corbel</vt:lpstr>
      <vt:lpstr>Gill Sans MT</vt:lpstr>
      <vt:lpstr>Galeri</vt:lpstr>
      <vt:lpstr>Headlines</vt:lpstr>
      <vt:lpstr>Hin 415 Hindistan bağımsızlık hareketi ve tarihi  6. Hafta    MODERN DEVLET VE SÖMÜRGELEŞTİrİLMİŞ HALK 1848-1885 II</vt:lpstr>
      <vt:lpstr>BRİTANYA YÖNETİMİNİN YAPILANDIRILMASI:  GÜVENLİK, SAĞLIK HİZMETLERİ, TOPLUMSAL DÜZENLEME </vt:lpstr>
      <vt:lpstr>PowerPoint Sunusu</vt:lpstr>
      <vt:lpstr>PowerPoint Sunusu</vt:lpstr>
      <vt:lpstr>PowerPoint Sunusu</vt:lpstr>
      <vt:lpstr>PowerPoint Sunusu</vt:lpstr>
      <vt:lpstr>PowerPoint Sunusu</vt:lpstr>
      <vt:lpstr>DOĞAL LİDERLER VE MODERTİNE’NİN DİLLERİ</vt:lpstr>
      <vt:lpstr>PowerPoint Sunusu</vt:lpstr>
      <vt:lpstr>PowerPoint Sunusu</vt:lpstr>
      <vt:lpstr>PowerPoint Sunusu</vt:lpstr>
      <vt:lpstr>PowerPoint Sunusu</vt:lpstr>
      <vt:lpstr>PowerPoint Sunusu</vt:lpstr>
      <vt:lpstr>PowerPoint Sunusu</vt:lpstr>
      <vt:lpstr>İNGİLİZCE ÖĞRENİM GÖRENLER:</vt:lpstr>
      <vt:lpstr>PowerPoint Sunusu</vt:lpstr>
      <vt:lpstr>PowerPoint Sunusu</vt:lpstr>
      <vt:lpstr>PowerPoint Sunusu</vt:lpstr>
      <vt:lpstr>PowerPoint Sunusu</vt:lpstr>
      <vt:lpstr>YEREL DİLLER: </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MODERN HİNDİSTAN’IN KISA TARİHİ</dc:title>
  <dc:creator>dilara gündoğ</dc:creator>
  <cp:lastModifiedBy>Pc</cp:lastModifiedBy>
  <cp:revision>34</cp:revision>
  <dcterms:created xsi:type="dcterms:W3CDTF">2019-10-31T19:06:27Z</dcterms:created>
  <dcterms:modified xsi:type="dcterms:W3CDTF">2020-03-10T11:45:47Z</dcterms:modified>
</cp:coreProperties>
</file>