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37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CA6E7D-DACB-473D-B50F-D8C27FB897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01CD5E3-84AE-4AE8-8C98-5B519063B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3CF09D4-74C0-484D-BEA4-6ACC2606A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F0683A-2DAB-4498-84EE-FA360176D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F7FC2B-D31C-477B-97A9-05BA6759A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386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35C4FA-6F5B-48D4-AFD6-781D61F76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A29EA59-75BC-4341-B3F4-EA700CC45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049441A-C581-4E8B-9A7D-EE7E5F248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26CD359-4A16-4A6C-94BE-6131C9088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2D14A6-D456-4F7B-AE0E-BC53F112F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85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B97B7B3-722B-421A-8EDD-254C93E299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CE9A1F1-087C-422C-8889-95B76E9A7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EE2A0F-9D27-4538-8F80-928D992C5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A069F01-073F-493C-843D-AF2EBF71D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597276-C012-4064-8875-1E1538BE6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931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360D11-6D1C-45C5-AD08-62810D5B0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218163-5A9E-4EFB-95C4-446FB0CA2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81E99A-4DC6-444A-BECA-C60ACC108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D34D66-0645-4987-8EDF-56C5C22A5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5E159E6-0248-4A1A-AB65-0C93D49A3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54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84CDA3-5127-46AB-A0F0-BDF9534A3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3ADE7A0-7CD2-479D-BBF3-C07B1B9E7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B9CA835-C8F0-4762-85B0-1D8332659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60A762D-AF9D-4AE5-BE9D-86A6B60E7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CED888-4C3F-48F6-A8D1-8108CC2A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08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137904-40EC-43DC-8AFF-97E2E66AF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7F6692-F702-4985-B1A8-C8EE13257D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D6F64C1-802A-493C-AD84-A2F53AD959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F0A1251-AF23-4BBA-8A82-CD51F1D92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12FAE02-4DAF-4A69-9E35-492BBBE8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0F7DABD-F6C3-4226-8C86-72F06BA12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353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3EB867-2A6B-4AD9-AE3C-E5B9D4F75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C5885AE-95B4-4632-8BEB-68ACC5BCA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64416C5-B85D-4378-AAEB-EC1925294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2D0553F-EB91-4438-8A43-37EC3BBFB7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CDB928E-3C45-4C8C-9312-611E60283B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D27541B-28E3-4E5C-A574-28D4809A0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F058F71-9B31-4A99-B6B2-F4A4614F5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73D6DC8-4277-4910-82F0-CB4EA9B84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694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0AFF45-96AF-4BDF-817C-597C89594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97C7F51-0170-4C1B-8A31-D1423DC97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ED45342-50C4-48F3-B6B5-2F58DD901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FA57EF5-1930-461A-8AD0-F69FF72A8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448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CF4FC8C-558D-431A-826C-2499C945E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1E21F2B-58A9-4B6D-85A6-660A3518B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A7BDCEC-5020-402F-87FF-43ECC53CC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57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00254E-45BB-4E3F-8F88-06B8E94FB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9C61A7-D226-4068-B72C-6206F1B0E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3C393EB-FEC8-40E1-8F9F-5B2105ED96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4CF2646-055F-424E-B398-5A52EE5D7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E88D41F-EA66-40E3-9AD0-8EC959EAD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8127CE6-5217-4F51-93FE-04445D488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901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8BB5F5-124C-47F4-8734-E74C41C58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E89A970-9D24-4E94-9CB0-D449158C9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FCA06CB-E714-4F9D-BB41-10BEC5EBB0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510A0A5-B214-4511-AFF1-7025A0569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E12DB12-C80B-4A22-8248-31A5295E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C3FE010-51D5-48F9-ACD3-282F16C79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4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700C902-6E26-45C2-A6BF-8CC547AAD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1DB3161-01D9-40EE-BA75-22EB48801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BB63B2E-5216-4DF9-B16A-0EC121979E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FCF10-9192-4B45-B113-5C3DD8310F4D}" type="datetimeFigureOut">
              <a:rPr lang="tr-TR" smtClean="0"/>
              <a:t>23.03.2021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AC5195-447D-43E0-BA5B-F3FEADE1A8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004990B-66CA-40A5-B086-3093DD464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717AD-5411-40A5-99B3-9D8C7BBF29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263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obleads.com/" TargetMode="External"/><Relationship Id="rId2" Type="http://schemas.openxmlformats.org/officeDocument/2006/relationships/hyperlink" Target="https://www.kariyer.ne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enibiris.com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758BF9-D8AE-4D3A-8006-75F43A9F28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Kariyer Ağları </a:t>
            </a:r>
          </a:p>
        </p:txBody>
      </p:sp>
    </p:spTree>
    <p:extLst>
      <p:ext uri="{BB962C8B-B14F-4D97-AF65-F5344CB8AC3E}">
        <p14:creationId xmlns:p14="http://schemas.microsoft.com/office/powerpoint/2010/main" val="2917282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1B10D8-EE31-41C2-AC5E-165EF99B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LinkedIn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7CCE43-1BF6-4AA2-B00B-FF2706C2B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01991"/>
          </a:xfrm>
        </p:spPr>
        <p:txBody>
          <a:bodyPr>
            <a:normAutofit lnSpcReduction="10000"/>
          </a:bodyPr>
          <a:lstStyle/>
          <a:p>
            <a:r>
              <a:rPr lang="tr-TR" dirty="0"/>
              <a:t>İş dünyasında kullanılan bir platform olan </a:t>
            </a:r>
            <a:r>
              <a:rPr lang="tr-TR" dirty="0" err="1"/>
              <a:t>LinkedIn</a:t>
            </a:r>
            <a:r>
              <a:rPr lang="tr-TR" dirty="0"/>
              <a:t> iş dünyasında yer alan profesyonellerin iletişim kurmasını ve kariyer planı yapması sağlayan platformdur. </a:t>
            </a:r>
          </a:p>
          <a:p>
            <a:r>
              <a:rPr lang="tr-TR" dirty="0"/>
              <a:t>Platforma üye olduğunuzda profesyonel kimliğinize uygun bir profil hazırlamalısınız. Tatil, yemek fotoğrafları paylaşmamalısınız, profesyonel fotoğraflar kullanmalısınız (Saruhan, 2019: 292).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C3D9B4A3-4D17-4A3F-8E86-C1BEF0D52E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504" y="4268203"/>
            <a:ext cx="5955144" cy="222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281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E39CDD-00EB-480F-B65B-32EDAFC3C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LinkedIn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82D215-5150-4CD5-B9CF-C6F7FEFF1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LinkedIn’de</a:t>
            </a:r>
            <a:r>
              <a:rPr lang="tr-TR" dirty="0"/>
              <a:t> yapacağınız paylaşımlardaki dilinizi toplantı ya da iş görüşmesi gibi düşünerek belirlemelisiniz. </a:t>
            </a:r>
          </a:p>
          <a:p>
            <a:r>
              <a:rPr lang="tr-TR" dirty="0"/>
              <a:t>İçeriklerinizi de bu şekilde tasarlamalısınız. Kullanıcı profiline uygun ve sizin stratejinize göre </a:t>
            </a:r>
            <a:r>
              <a:rPr lang="tr-TR" dirty="0" err="1"/>
              <a:t>infografik</a:t>
            </a:r>
            <a:r>
              <a:rPr lang="tr-TR" dirty="0"/>
              <a:t>, istatistik, araştırmalar, sektör trendleri, analiz raporları gibi iş dünyasına yönelik paylaşımlar yapabilirsiniz. (Saruhan, 2019: 293)</a:t>
            </a:r>
          </a:p>
          <a:p>
            <a:r>
              <a:rPr lang="tr-TR" dirty="0"/>
              <a:t>Sizinle aynı sektörde bulunan ya da benzer konulara ilgi duyan profesyonellerle bir araya gelmek için grup kurabilir ya da var olanlara katılabilirsiniz. </a:t>
            </a:r>
          </a:p>
        </p:txBody>
      </p:sp>
    </p:spTree>
    <p:extLst>
      <p:ext uri="{BB962C8B-B14F-4D97-AF65-F5344CB8AC3E}">
        <p14:creationId xmlns:p14="http://schemas.microsoft.com/office/powerpoint/2010/main" val="172415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E39CDD-00EB-480F-B65B-32EDAFC3C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LinkedIn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82D215-5150-4CD5-B9CF-C6F7FEFF1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Bağlantı talepleri göndererek iş çevrenizi genişletin. </a:t>
            </a:r>
          </a:p>
          <a:p>
            <a:r>
              <a:rPr lang="tr-TR" dirty="0"/>
              <a:t>Eğer varsa bloğunuzu tanıtın veya sunumlarınızı paylaşın. </a:t>
            </a:r>
          </a:p>
          <a:p>
            <a:r>
              <a:rPr lang="tr-TR" dirty="0"/>
              <a:t>Eğer </a:t>
            </a:r>
            <a:r>
              <a:rPr lang="tr-TR" dirty="0" err="1"/>
              <a:t>LinkedIn’i</a:t>
            </a:r>
            <a:r>
              <a:rPr lang="tr-TR" dirty="0"/>
              <a:t> daha etkili kullanmak istiyorsanız ücretli versiyonu kullanabilirsiniz. (Saruhan, 2019: 294-296)</a:t>
            </a:r>
          </a:p>
          <a:p>
            <a:r>
              <a:rPr lang="tr-TR" dirty="0"/>
              <a:t>İş ilanlarını görebileceğiniz, başvuru yapabileceğiniz bu ortama özgeçmiş oluşturarak ekleyebilirsiniz. </a:t>
            </a:r>
          </a:p>
          <a:p>
            <a:endParaRPr lang="tr-TR" dirty="0"/>
          </a:p>
          <a:p>
            <a:r>
              <a:rPr lang="tr-TR" dirty="0"/>
              <a:t>KAYNAK: Oğuzhan Saruhan, Sosyal Medya Canavarı Olmak İster Misin? 2019, </a:t>
            </a:r>
            <a:r>
              <a:rPr lang="tr-TR" dirty="0" err="1"/>
              <a:t>MediaCat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43056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057680-9154-4D58-9B02-18CACDC5A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Diğer kariyer platformları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8EDA67-F72B-4CAE-8C3B-E705F94D3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LinkedIn</a:t>
            </a:r>
            <a:r>
              <a:rPr lang="tr-TR" dirty="0"/>
              <a:t> gibi olmasa da farklı kariyer platformları bulunmaktadır. </a:t>
            </a:r>
          </a:p>
          <a:p>
            <a:r>
              <a:rPr lang="tr-TR" dirty="0">
                <a:hlinkClick r:id="rId2"/>
              </a:rPr>
              <a:t>https://www.kariyer.net/</a:t>
            </a:r>
            <a:endParaRPr lang="tr-TR" dirty="0"/>
          </a:p>
          <a:p>
            <a:r>
              <a:rPr lang="tr-TR" dirty="0">
                <a:hlinkClick r:id="rId3"/>
              </a:rPr>
              <a:t>https://www.jobleads.com/</a:t>
            </a:r>
            <a:endParaRPr lang="tr-TR" dirty="0"/>
          </a:p>
          <a:p>
            <a:r>
              <a:rPr lang="tr-TR" dirty="0">
                <a:hlinkClick r:id="rId4"/>
              </a:rPr>
              <a:t>https://www.yenibiris.com/</a:t>
            </a:r>
            <a:r>
              <a:rPr lang="tr-TR" dirty="0"/>
              <a:t> </a:t>
            </a:r>
          </a:p>
          <a:p>
            <a:r>
              <a:rPr lang="tr-TR" dirty="0"/>
              <a:t>…..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gibi sitelere üye olabilir, özgeçmişinizi paylaşabilirsiniz. </a:t>
            </a:r>
          </a:p>
        </p:txBody>
      </p:sp>
    </p:spTree>
    <p:extLst>
      <p:ext uri="{BB962C8B-B14F-4D97-AF65-F5344CB8AC3E}">
        <p14:creationId xmlns:p14="http://schemas.microsoft.com/office/powerpoint/2010/main" val="3735822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E5BF9C-255D-47FF-B812-512DB307D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5FF2F1-320B-4B6B-83C6-C41092069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9549"/>
          </a:xfrm>
        </p:spPr>
        <p:txBody>
          <a:bodyPr>
            <a:normAutofit/>
          </a:bodyPr>
          <a:lstStyle/>
          <a:p>
            <a:r>
              <a:rPr lang="tr-TR" dirty="0"/>
              <a:t>Etkili özgeçmiş oluştururken belli bölümleriniz standart olmalı. </a:t>
            </a:r>
          </a:p>
          <a:p>
            <a:pPr marL="0" indent="0">
              <a:buNone/>
            </a:pPr>
            <a:r>
              <a:rPr lang="tr-TR" dirty="0"/>
              <a:t>1- İsminiz ve iletişim bilgileriniz. Adınız Soyadınız belirgin olmalı. Medeni durumunuzu, askerlik durumunuzu buraya yazmayınız.  Eklediğiniz fotoğrafınız uygun/düzgün ve güncel olmalı. </a:t>
            </a:r>
          </a:p>
          <a:p>
            <a:pPr marL="0" indent="0">
              <a:buNone/>
            </a:pPr>
            <a:r>
              <a:rPr lang="tr-TR" dirty="0"/>
              <a:t>2- Eğitim Bilgileri: Ters </a:t>
            </a:r>
            <a:r>
              <a:rPr lang="tr-TR" dirty="0" err="1"/>
              <a:t>koronolojik</a:t>
            </a:r>
            <a:r>
              <a:rPr lang="tr-TR" dirty="0"/>
              <a:t> olarak yazmalısınız. Sonra bitirilen en ön sırada olmalı. Ayrıca YL, DR yaptıysanız Tez konusunu da yazmalısınız. Yani tezinizi birkaç cümle ile açıklayınız. Eğitim bilgilerinize ilkokuldan başlamanıza gerek yok. </a:t>
            </a:r>
          </a:p>
          <a:p>
            <a:pPr marL="0" indent="0">
              <a:buNone/>
            </a:pPr>
            <a:r>
              <a:rPr lang="tr-TR" dirty="0"/>
              <a:t>3-Ödüller ve Başarılar: Okulda burs almak, yarışmalarda birincilikler vb. detaylı olarak yazmanız gereken bir bölümdür. </a:t>
            </a:r>
          </a:p>
        </p:txBody>
      </p:sp>
    </p:spTree>
    <p:extLst>
      <p:ext uri="{BB962C8B-B14F-4D97-AF65-F5344CB8AC3E}">
        <p14:creationId xmlns:p14="http://schemas.microsoft.com/office/powerpoint/2010/main" val="4025277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6AE51C-729A-483E-8EA5-7BEC76859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4B79BF-F331-43FD-AA41-47DE9C278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4-Öğretim veya ilgi alanlarınız. Halkla İlişkilerden mezun olabilirsiniz ama reklam konusuna ağırlık vermiş ve reklam dersleri almış olabilirsiniz. Böyle bir ayrım varsa ekleyiniz. </a:t>
            </a:r>
          </a:p>
          <a:p>
            <a:r>
              <a:rPr lang="tr-TR" dirty="0"/>
              <a:t>5-Yayınlarınız varsa eklemelisiniz. Sadece makale, kitap düşünmeyin. Çektiğiniz fotoğrafları, tasarımlarınızı bloğunuzda paylaşıyor olabilirsiniz. Bu nedenle link vererek paylaşmalısınız. </a:t>
            </a:r>
          </a:p>
          <a:p>
            <a:r>
              <a:rPr lang="tr-TR" dirty="0"/>
              <a:t>6- Üye olunan dernekler kısmına varsa profesyonel dernekleri eklemelisiniz. TUHİD gibi. </a:t>
            </a:r>
          </a:p>
          <a:p>
            <a:r>
              <a:rPr lang="tr-TR" dirty="0"/>
              <a:t>7- Yabancı dil bilgisini, konuşma yazma ve okuma olarak yazınız. </a:t>
            </a:r>
          </a:p>
        </p:txBody>
      </p:sp>
    </p:spTree>
    <p:extLst>
      <p:ext uri="{BB962C8B-B14F-4D97-AF65-F5344CB8AC3E}">
        <p14:creationId xmlns:p14="http://schemas.microsoft.com/office/powerpoint/2010/main" val="2819670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5C973B-19E7-4A98-8CFC-3192E6932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F3393A-8DB0-4FC5-9AF9-2C9054C03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8- Referanslar: İsmi, nerede çalıştığı ve telefonu eklenmeli. Ayrıca referans olarak eklemek istediğiniz kişiyi bilgilendirmelisiniz. </a:t>
            </a:r>
          </a:p>
          <a:p>
            <a:r>
              <a:rPr lang="tr-TR" dirty="0"/>
              <a:t>9- İş deneyiminizde görevlerinizi de yazmalı. Yani herhangi bir ajansta çalışmış olabilirsiniz. Görev tanımınızda neler vardı? Metin yazarı? Bütçe hesabı? Yetki ve sorumluluklarınızı ve varsa başarı hikayeleriniz varsa (kampanya, ödül </a:t>
            </a:r>
            <a:r>
              <a:rPr lang="tr-TR" dirty="0" err="1"/>
              <a:t>vb</a:t>
            </a:r>
            <a:r>
              <a:rPr lang="tr-TR" dirty="0"/>
              <a:t>) eklemelisiniz. </a:t>
            </a:r>
          </a:p>
          <a:p>
            <a:r>
              <a:rPr lang="tr-TR" dirty="0"/>
              <a:t>İş deneyimi ya da eğitim </a:t>
            </a:r>
            <a:r>
              <a:rPr lang="tr-TR" dirty="0" err="1"/>
              <a:t>vd</a:t>
            </a:r>
            <a:r>
              <a:rPr lang="tr-TR" dirty="0"/>
              <a:t> gibi eklemelerinizde kronolojik sıraya dikkat ediniz. </a:t>
            </a:r>
          </a:p>
          <a:p>
            <a:r>
              <a:rPr lang="tr-TR" dirty="0"/>
              <a:t>Tek CV hazırlayıp her pozisyona aynısını göndermeyin. İşe uygun olarak hazırlamanız gerekir.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800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F14D39-0D50-4A78-B935-B82A5B71B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C3B6EB-F8C7-4792-937D-F7D84D801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5615"/>
            <a:ext cx="10515600" cy="5216442"/>
          </a:xfrm>
        </p:spPr>
        <p:txBody>
          <a:bodyPr/>
          <a:lstStyle/>
          <a:p>
            <a:r>
              <a:rPr lang="tr-TR" dirty="0"/>
              <a:t>Elektronik posta adresleriniz angel1234@, crazygirl5678@ gibi sizi yansıtmayan ve </a:t>
            </a:r>
            <a:r>
              <a:rPr lang="tr-TR" dirty="0" err="1"/>
              <a:t>spam</a:t>
            </a:r>
            <a:r>
              <a:rPr lang="tr-TR" dirty="0"/>
              <a:t> kabul edilecek şekilde olmamalı. Adınız ve soyadınızı yansıtsın. </a:t>
            </a:r>
          </a:p>
          <a:p>
            <a:r>
              <a:rPr lang="tr-TR" dirty="0"/>
              <a:t>Öne çıkarmayı istediğiniz unsurlar olsa da büyük harfler, kalın, kırmızı renk </a:t>
            </a:r>
            <a:r>
              <a:rPr lang="tr-TR" dirty="0" err="1"/>
              <a:t>vb</a:t>
            </a:r>
            <a:r>
              <a:rPr lang="tr-TR" dirty="0"/>
              <a:t> kullanmayın. </a:t>
            </a:r>
          </a:p>
          <a:p>
            <a:r>
              <a:rPr lang="tr-TR" dirty="0"/>
              <a:t>Yeni mezunsanız stajınızı deneyim olarak yazabilirsiniz. </a:t>
            </a:r>
          </a:p>
          <a:p>
            <a:r>
              <a:rPr lang="tr-TR" dirty="0"/>
              <a:t>Hobiler kısmına sinema, tiyatro, kitap gibi genel sözcükler yazmayın. Sinemaya gitmek değil ama sinema tarihine ilişkin kitap okumak olabilir. </a:t>
            </a:r>
          </a:p>
          <a:p>
            <a:r>
              <a:rPr lang="tr-TR" b="1" dirty="0"/>
              <a:t>KAYNAK</a:t>
            </a:r>
            <a:r>
              <a:rPr lang="tr-TR" dirty="0"/>
              <a:t>: Etkili CV Hazırlama Teknikleri Video Eğitim Seti, Tayfun </a:t>
            </a:r>
            <a:r>
              <a:rPr lang="tr-TR" dirty="0" err="1"/>
              <a:t>Türkalp</a:t>
            </a:r>
            <a:r>
              <a:rPr lang="tr-TR" dirty="0"/>
              <a:t>, </a:t>
            </a:r>
            <a:r>
              <a:rPr lang="tr-TR" dirty="0" err="1"/>
              <a:t>Vidobu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29413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576</Words>
  <Application>Microsoft Office PowerPoint</Application>
  <PresentationFormat>Geniş ekran</PresentationFormat>
  <Paragraphs>44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Kariyer Ağları </vt:lpstr>
      <vt:lpstr>LinkedIn</vt:lpstr>
      <vt:lpstr>LinkedIn</vt:lpstr>
      <vt:lpstr>LinkedIn</vt:lpstr>
      <vt:lpstr>Diğer kariyer platformları</vt:lpstr>
      <vt:lpstr>CV</vt:lpstr>
      <vt:lpstr>CV</vt:lpstr>
      <vt:lpstr>CV</vt:lpstr>
      <vt:lpstr>CV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Kariyer Ağları </dc:title>
  <dc:creator>Yazar </dc:creator>
  <cp:lastModifiedBy>Yazar </cp:lastModifiedBy>
  <cp:revision>10</cp:revision>
  <dcterms:created xsi:type="dcterms:W3CDTF">2021-03-23T10:00:51Z</dcterms:created>
  <dcterms:modified xsi:type="dcterms:W3CDTF">2021-03-23T11:00:19Z</dcterms:modified>
</cp:coreProperties>
</file>